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1" r:id="rId2"/>
    <p:sldId id="262" r:id="rId3"/>
    <p:sldId id="263" r:id="rId4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9CA"/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/>
    <p:restoredTop sz="94708"/>
  </p:normalViewPr>
  <p:slideViewPr>
    <p:cSldViewPr snapToGrid="0" snapToObjects="1">
      <p:cViewPr varScale="1">
        <p:scale>
          <a:sx n="67" d="100"/>
          <a:sy n="67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5" Type="http://schemas.microsoft.com/office/2007/relationships/hdphoto" Target="../media/hdphoto1.wdp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5" Type="http://schemas.microsoft.com/office/2007/relationships/hdphoto" Target="../media/hdphoto1.wdp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5" Type="http://schemas.microsoft.com/office/2007/relationships/hdphoto" Target="../media/hdphoto1.wdp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8685F11-3374-CA48-9FD4-A0793152D5B3}"/>
              </a:ext>
            </a:extLst>
          </p:cNvPr>
          <p:cNvSpPr/>
          <p:nvPr/>
        </p:nvSpPr>
        <p:spPr>
          <a:xfrm>
            <a:off x="239486" y="284561"/>
            <a:ext cx="17809028" cy="96528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5F0D6292-520E-BD40-8802-79D11A5B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86" y="284559"/>
            <a:ext cx="330200" cy="3302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8FED0C-55E9-E94E-AADE-41A0A94EF0D6}"/>
              </a:ext>
            </a:extLst>
          </p:cNvPr>
          <p:cNvSpPr/>
          <p:nvPr/>
        </p:nvSpPr>
        <p:spPr>
          <a:xfrm>
            <a:off x="5215188" y="150668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52" name="Graphic 36">
            <a:extLst>
              <a:ext uri="{FF2B5EF4-FFF2-40B4-BE49-F238E27FC236}">
                <a16:creationId xmlns:a16="http://schemas.microsoft.com/office/drawing/2014/main" id="{9998625D-C741-EC4D-AA96-A2A737836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6977" y="223375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8D711A6-6C41-394B-99B1-59F0D8FB1A54}"/>
              </a:ext>
            </a:extLst>
          </p:cNvPr>
          <p:cNvSpPr txBox="1"/>
          <p:nvPr/>
        </p:nvSpPr>
        <p:spPr>
          <a:xfrm>
            <a:off x="5405376" y="2692540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FA27D4-8B34-3A41-B97D-AD2E75528ECB}"/>
              </a:ext>
            </a:extLst>
          </p:cNvPr>
          <p:cNvSpPr/>
          <p:nvPr/>
        </p:nvSpPr>
        <p:spPr>
          <a:xfrm>
            <a:off x="998067" y="149689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139B5D-1F93-064B-83F7-D8D84EB376AE}"/>
              </a:ext>
            </a:extLst>
          </p:cNvPr>
          <p:cNvSpPr/>
          <p:nvPr/>
        </p:nvSpPr>
        <p:spPr>
          <a:xfrm>
            <a:off x="431428" y="1138559"/>
            <a:ext cx="7741839" cy="80658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 - Management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3F546C-2164-C641-B997-D1DC9062007B}"/>
              </a:ext>
            </a:extLst>
          </p:cNvPr>
          <p:cNvSpPr/>
          <p:nvPr/>
        </p:nvSpPr>
        <p:spPr>
          <a:xfrm>
            <a:off x="1000049" y="383927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345AEB-40C7-0C46-9A96-D4CA3F5D8080}"/>
              </a:ext>
            </a:extLst>
          </p:cNvPr>
          <p:cNvSpPr/>
          <p:nvPr/>
        </p:nvSpPr>
        <p:spPr>
          <a:xfrm>
            <a:off x="846644" y="732160"/>
            <a:ext cx="2782099" cy="893095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C6B8AF5-5D50-9B42-83D3-3AD6988C9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0938" y="1949772"/>
            <a:ext cx="330200" cy="330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125B576-080F-BC4C-99AE-36202269D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427" y="1138559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0E4E77C-8196-034D-BF14-86AEFE2D4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067" y="1494532"/>
            <a:ext cx="274320" cy="27432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B362949E-3149-7949-88B0-E5660428C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771" y="3836919"/>
            <a:ext cx="274320" cy="2743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0FCF90-5674-8946-85C4-012CC40B1494}"/>
              </a:ext>
            </a:extLst>
          </p:cNvPr>
          <p:cNvSpPr txBox="1"/>
          <p:nvPr/>
        </p:nvSpPr>
        <p:spPr>
          <a:xfrm>
            <a:off x="1080102" y="2703272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C21578EC-F2EA-4648-BA5B-F608F0572D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2213" y="2224081"/>
            <a:ext cx="469900" cy="4699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B2E834C4-294B-6E4B-8FAD-776255520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31132" y="2223966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D9BC824-0D5D-9D45-9506-142BD96F1AB7}"/>
              </a:ext>
            </a:extLst>
          </p:cNvPr>
          <p:cNvSpPr txBox="1"/>
          <p:nvPr/>
        </p:nvSpPr>
        <p:spPr>
          <a:xfrm>
            <a:off x="2279531" y="2682750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50DBA0-9AAD-1E4C-9981-A5843F99BFA0}"/>
              </a:ext>
            </a:extLst>
          </p:cNvPr>
          <p:cNvSpPr txBox="1"/>
          <p:nvPr/>
        </p:nvSpPr>
        <p:spPr>
          <a:xfrm>
            <a:off x="1609179" y="328528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10.101.100.0/24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E3BC54-7C1D-914B-917A-714ED73FDB14}"/>
              </a:ext>
            </a:extLst>
          </p:cNvPr>
          <p:cNvSpPr txBox="1"/>
          <p:nvPr/>
        </p:nvSpPr>
        <p:spPr>
          <a:xfrm>
            <a:off x="1609181" y="596828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10.101.0.0/20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6189A6-BAEC-9C4A-A1AE-C789F6D66AE4}"/>
              </a:ext>
            </a:extLst>
          </p:cNvPr>
          <p:cNvSpPr/>
          <p:nvPr/>
        </p:nvSpPr>
        <p:spPr>
          <a:xfrm>
            <a:off x="5217170" y="384906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AA49FC-9BE4-754B-8750-C32F51AA036E}"/>
              </a:ext>
            </a:extLst>
          </p:cNvPr>
          <p:cNvSpPr/>
          <p:nvPr/>
        </p:nvSpPr>
        <p:spPr>
          <a:xfrm>
            <a:off x="5063765" y="741950"/>
            <a:ext cx="2782099" cy="891149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9BCDA8A-EE36-1B4A-86B3-A1E74C61A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5188" y="150432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15F9D8FC-1E12-A647-B736-C301D42191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8892" y="384670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DCCB299-A4AC-BC45-9257-74921AA4574C}"/>
              </a:ext>
            </a:extLst>
          </p:cNvPr>
          <p:cNvSpPr txBox="1"/>
          <p:nvPr/>
        </p:nvSpPr>
        <p:spPr>
          <a:xfrm>
            <a:off x="6618973" y="2713062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E98A6F16-B461-CB47-9B6B-2DBB6C4649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71084" y="2224081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B5EBF03-106F-594B-928E-0345ADBDAA75}"/>
              </a:ext>
            </a:extLst>
          </p:cNvPr>
          <p:cNvSpPr txBox="1"/>
          <p:nvPr/>
        </p:nvSpPr>
        <p:spPr>
          <a:xfrm>
            <a:off x="5826300" y="329507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10.101.101.0/24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8CB0E8-5F7B-F14E-BDA0-981A3E42FC62}"/>
              </a:ext>
            </a:extLst>
          </p:cNvPr>
          <p:cNvSpPr txBox="1"/>
          <p:nvPr/>
        </p:nvSpPr>
        <p:spPr>
          <a:xfrm>
            <a:off x="5826300" y="597807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10.101.16.0/20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A4EBBD-88D8-CA4E-885E-02F4D8D2126F}"/>
              </a:ext>
            </a:extLst>
          </p:cNvPr>
          <p:cNvSpPr txBox="1"/>
          <p:nvPr/>
        </p:nvSpPr>
        <p:spPr>
          <a:xfrm>
            <a:off x="3628743" y="8935765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10.100.0.0/16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6A6CC3-E0AC-F64D-988F-79558E138E96}"/>
              </a:ext>
            </a:extLst>
          </p:cNvPr>
          <p:cNvSpPr/>
          <p:nvPr/>
        </p:nvSpPr>
        <p:spPr>
          <a:xfrm>
            <a:off x="2136258" y="195808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316762-893A-2149-8A23-7EC8A504F769}"/>
              </a:ext>
            </a:extLst>
          </p:cNvPr>
          <p:cNvSpPr/>
          <p:nvPr/>
        </p:nvSpPr>
        <p:spPr>
          <a:xfrm>
            <a:off x="1000049" y="653958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2C759A2-F523-BB4D-87B1-F4CD2E83F9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771" y="6537223"/>
            <a:ext cx="274320" cy="27432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EAB2FF6B-D06D-5144-95B0-3B96E0A890A2}"/>
              </a:ext>
            </a:extLst>
          </p:cNvPr>
          <p:cNvSpPr/>
          <p:nvPr/>
        </p:nvSpPr>
        <p:spPr>
          <a:xfrm>
            <a:off x="5217170" y="6527939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F2CC31EC-0761-B845-937E-E4E23AB6B8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8892" y="6525580"/>
            <a:ext cx="274320" cy="2743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C658C44-0F6B-7341-9E86-5D3883A6D7CB}"/>
              </a:ext>
            </a:extLst>
          </p:cNvPr>
          <p:cNvSpPr txBox="1"/>
          <p:nvPr/>
        </p:nvSpPr>
        <p:spPr>
          <a:xfrm>
            <a:off x="1609181" y="863873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10.101.32.0/20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61A5FB-CF64-124D-BB12-499F9FE69143}"/>
              </a:ext>
            </a:extLst>
          </p:cNvPr>
          <p:cNvSpPr txBox="1"/>
          <p:nvPr/>
        </p:nvSpPr>
        <p:spPr>
          <a:xfrm>
            <a:off x="5900474" y="865568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10.101.48.0/20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D1DA6E6-D280-F043-8533-6154910E0EDC}"/>
              </a:ext>
            </a:extLst>
          </p:cNvPr>
          <p:cNvSpPr/>
          <p:nvPr/>
        </p:nvSpPr>
        <p:spPr>
          <a:xfrm>
            <a:off x="13657407" y="151647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EB2B48-883A-6E4C-87EC-0C0A969A70E0}"/>
              </a:ext>
            </a:extLst>
          </p:cNvPr>
          <p:cNvSpPr/>
          <p:nvPr/>
        </p:nvSpPr>
        <p:spPr>
          <a:xfrm>
            <a:off x="9440286" y="150668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30908B-DAA9-5446-AFFF-034612D6C39B}"/>
              </a:ext>
            </a:extLst>
          </p:cNvPr>
          <p:cNvSpPr/>
          <p:nvPr/>
        </p:nvSpPr>
        <p:spPr>
          <a:xfrm>
            <a:off x="8873647" y="1148349"/>
            <a:ext cx="7741839" cy="80658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 - Production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55A269E-6C45-7B42-B3B8-ABCAD67642CC}"/>
              </a:ext>
            </a:extLst>
          </p:cNvPr>
          <p:cNvSpPr/>
          <p:nvPr/>
        </p:nvSpPr>
        <p:spPr>
          <a:xfrm>
            <a:off x="9442268" y="384906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33C3626-E770-D549-B601-5D48B62A164F}"/>
              </a:ext>
            </a:extLst>
          </p:cNvPr>
          <p:cNvSpPr/>
          <p:nvPr/>
        </p:nvSpPr>
        <p:spPr>
          <a:xfrm>
            <a:off x="9288863" y="741950"/>
            <a:ext cx="2782099" cy="893095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CE0D1AC7-8682-7D4B-80F2-2B699AA719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3646" y="1148349"/>
            <a:ext cx="330200" cy="3302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38FB576D-C684-A14F-9FE0-B939258FB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0286" y="1504322"/>
            <a:ext cx="274320" cy="27432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F4719173-1D03-2347-86A2-974763EDB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3990" y="3846709"/>
            <a:ext cx="274320" cy="2743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E7ED68C-2B7D-6F4F-B000-73DBE86EA3E5}"/>
              </a:ext>
            </a:extLst>
          </p:cNvPr>
          <p:cNvGrpSpPr/>
          <p:nvPr/>
        </p:nvGrpSpPr>
        <p:grpSpPr>
          <a:xfrm>
            <a:off x="10181471" y="2233871"/>
            <a:ext cx="994971" cy="756190"/>
            <a:chOff x="9522321" y="2233871"/>
            <a:chExt cx="994971" cy="75619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A99CE7-231E-0A44-82FF-C74F3150198B}"/>
                </a:ext>
              </a:extLst>
            </p:cNvPr>
            <p:cNvSpPr txBox="1"/>
            <p:nvPr/>
          </p:nvSpPr>
          <p:spPr>
            <a:xfrm>
              <a:off x="9522321" y="2713062"/>
              <a:ext cx="99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NAT gateway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58454664-BB8E-FB4F-8427-E664EDD38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74432" y="2233871"/>
              <a:ext cx="469900" cy="469900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7964BC79-106B-CF44-850F-4072EFB4FD32}"/>
              </a:ext>
            </a:extLst>
          </p:cNvPr>
          <p:cNvSpPr txBox="1"/>
          <p:nvPr/>
        </p:nvSpPr>
        <p:spPr>
          <a:xfrm>
            <a:off x="10051398" y="329507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10.100.100.0/24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351F0EC-4EB1-E843-B034-F238A7CBDEE4}"/>
              </a:ext>
            </a:extLst>
          </p:cNvPr>
          <p:cNvSpPr txBox="1"/>
          <p:nvPr/>
        </p:nvSpPr>
        <p:spPr>
          <a:xfrm>
            <a:off x="10051400" y="597807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10.100.0.0/20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05F45F-4C42-164B-8D17-1EBEDAF33932}"/>
              </a:ext>
            </a:extLst>
          </p:cNvPr>
          <p:cNvSpPr/>
          <p:nvPr/>
        </p:nvSpPr>
        <p:spPr>
          <a:xfrm>
            <a:off x="13659389" y="385885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6B5DEE-2BD5-B64D-A04A-2E3B39DCB843}"/>
              </a:ext>
            </a:extLst>
          </p:cNvPr>
          <p:cNvSpPr/>
          <p:nvPr/>
        </p:nvSpPr>
        <p:spPr>
          <a:xfrm>
            <a:off x="13505984" y="751740"/>
            <a:ext cx="2782099" cy="891149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D79FB5F8-8712-B341-A6B1-A86926C0E1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7407" y="1514112"/>
            <a:ext cx="274320" cy="274320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28ADAA3F-0C78-434A-AAD5-FDEE334F8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61111" y="3856499"/>
            <a:ext cx="274320" cy="2743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86F7E9-2FEB-B84C-9FBF-E987202F545D}"/>
              </a:ext>
            </a:extLst>
          </p:cNvPr>
          <p:cNvGrpSpPr/>
          <p:nvPr/>
        </p:nvGrpSpPr>
        <p:grpSpPr>
          <a:xfrm>
            <a:off x="14468566" y="2233756"/>
            <a:ext cx="994971" cy="765980"/>
            <a:chOff x="15061192" y="2233871"/>
            <a:chExt cx="994971" cy="76598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64DB0F4-CB26-B44C-BDF0-BAD19423007B}"/>
                </a:ext>
              </a:extLst>
            </p:cNvPr>
            <p:cNvSpPr txBox="1"/>
            <p:nvPr/>
          </p:nvSpPr>
          <p:spPr>
            <a:xfrm>
              <a:off x="15061192" y="2722852"/>
              <a:ext cx="99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NAT gateway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AF06CF7A-2A21-FA4A-92C1-BDC38B6F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313303" y="2233871"/>
              <a:ext cx="469900" cy="469900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B548F85D-60AF-5549-A739-D7B419EDD324}"/>
              </a:ext>
            </a:extLst>
          </p:cNvPr>
          <p:cNvSpPr txBox="1"/>
          <p:nvPr/>
        </p:nvSpPr>
        <p:spPr>
          <a:xfrm>
            <a:off x="14268519" y="330486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10.100.101.0/24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3417B0B-6055-FD4F-AAB7-EFEC361626EA}"/>
              </a:ext>
            </a:extLst>
          </p:cNvPr>
          <p:cNvSpPr txBox="1"/>
          <p:nvPr/>
        </p:nvSpPr>
        <p:spPr>
          <a:xfrm>
            <a:off x="14268519" y="598786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10.100.16.0/20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5C78F0-1D24-254A-A1E4-7F8900CED5A4}"/>
              </a:ext>
            </a:extLst>
          </p:cNvPr>
          <p:cNvSpPr txBox="1"/>
          <p:nvPr/>
        </p:nvSpPr>
        <p:spPr>
          <a:xfrm>
            <a:off x="12070962" y="8945555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10.100.0.0/16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41EFA71-5012-A148-B24F-E070655378C2}"/>
              </a:ext>
            </a:extLst>
          </p:cNvPr>
          <p:cNvSpPr/>
          <p:nvPr/>
        </p:nvSpPr>
        <p:spPr>
          <a:xfrm>
            <a:off x="9442268" y="654937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37BB6B06-E6BB-1B46-B90E-D04D35E997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3990" y="6547013"/>
            <a:ext cx="274320" cy="27432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2E316454-E137-FA4A-AE1A-4BA973F33E7C}"/>
              </a:ext>
            </a:extLst>
          </p:cNvPr>
          <p:cNvSpPr/>
          <p:nvPr/>
        </p:nvSpPr>
        <p:spPr>
          <a:xfrm>
            <a:off x="13659389" y="6537729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01F68251-7915-A846-A149-42831175B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61111" y="6535370"/>
            <a:ext cx="274320" cy="27432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96B7AFE1-FFBB-814C-B76F-976B75EFFC94}"/>
              </a:ext>
            </a:extLst>
          </p:cNvPr>
          <p:cNvSpPr txBox="1"/>
          <p:nvPr/>
        </p:nvSpPr>
        <p:spPr>
          <a:xfrm>
            <a:off x="10051400" y="864852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10.100.32.0/20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FD43C07-B043-424B-8461-E76327F633D3}"/>
              </a:ext>
            </a:extLst>
          </p:cNvPr>
          <p:cNvSpPr txBox="1"/>
          <p:nvPr/>
        </p:nvSpPr>
        <p:spPr>
          <a:xfrm>
            <a:off x="14342693" y="866547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10.100.48.0/20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BDA10571-A69F-D846-810E-73A4CA458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24161" y="4567910"/>
            <a:ext cx="330200" cy="33020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F9B1C238-F594-F241-90C5-8DEBE9AD376E}"/>
              </a:ext>
            </a:extLst>
          </p:cNvPr>
          <p:cNvSpPr/>
          <p:nvPr/>
        </p:nvSpPr>
        <p:spPr>
          <a:xfrm>
            <a:off x="9522322" y="4576223"/>
            <a:ext cx="6533842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267081E-7DC1-0244-BE22-AA736FE32E19}"/>
              </a:ext>
            </a:extLst>
          </p:cNvPr>
          <p:cNvSpPr txBox="1"/>
          <p:nvPr/>
        </p:nvSpPr>
        <p:spPr>
          <a:xfrm>
            <a:off x="7730965" y="5200965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6CBE1811-F7E2-7E47-B407-94196450ED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90563" y="4714147"/>
            <a:ext cx="469900" cy="4699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E0789F5-138E-4A46-A188-84BA26868BB8}"/>
              </a:ext>
            </a:extLst>
          </p:cNvPr>
          <p:cNvGrpSpPr/>
          <p:nvPr/>
        </p:nvGrpSpPr>
        <p:grpSpPr>
          <a:xfrm>
            <a:off x="11495864" y="2247849"/>
            <a:ext cx="2588569" cy="988459"/>
            <a:chOff x="11526311" y="3073338"/>
            <a:chExt cx="2588569" cy="98845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C3006DB-B543-724E-A7E3-DA0C09C764B1}"/>
                </a:ext>
              </a:extLst>
            </p:cNvPr>
            <p:cNvSpPr txBox="1"/>
            <p:nvPr/>
          </p:nvSpPr>
          <p:spPr>
            <a:xfrm>
              <a:off x="11526311" y="3538577"/>
              <a:ext cx="2588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Application </a:t>
              </a:r>
            </a:p>
            <a:p>
              <a:pPr algn="ctr"/>
              <a:r>
                <a:rPr lang="en-US" sz="1400" dirty="0"/>
                <a:t>Load Balancer</a:t>
              </a:r>
            </a:p>
          </p:txBody>
        </p: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EC874FF7-6C83-E548-A8F3-E939FE1D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585646" y="3073338"/>
              <a:ext cx="469900" cy="469900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0BEEC8C-6E1C-994D-97E6-AE4AF9B0AC62}"/>
              </a:ext>
            </a:extLst>
          </p:cNvPr>
          <p:cNvGrpSpPr/>
          <p:nvPr/>
        </p:nvGrpSpPr>
        <p:grpSpPr>
          <a:xfrm>
            <a:off x="9870466" y="4799913"/>
            <a:ext cx="1513305" cy="749926"/>
            <a:chOff x="9940138" y="4821260"/>
            <a:chExt cx="1513305" cy="749926"/>
          </a:xfrm>
        </p:grpSpPr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AE24E580-820A-E744-8B0B-7EB82BB7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461840" y="4821260"/>
              <a:ext cx="469900" cy="4699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8444C7D-5151-684F-9490-B0025D9E8CCF}"/>
                </a:ext>
              </a:extLst>
            </p:cNvPr>
            <p:cNvSpPr txBox="1"/>
            <p:nvPr/>
          </p:nvSpPr>
          <p:spPr>
            <a:xfrm>
              <a:off x="9940138" y="5294187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App Instances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1D03DC7-C3DE-BC45-95E2-983A9F0CF6A6}"/>
              </a:ext>
            </a:extLst>
          </p:cNvPr>
          <p:cNvGrpSpPr/>
          <p:nvPr/>
        </p:nvGrpSpPr>
        <p:grpSpPr>
          <a:xfrm>
            <a:off x="14212392" y="4806040"/>
            <a:ext cx="1513305" cy="749926"/>
            <a:chOff x="9940138" y="4821260"/>
            <a:chExt cx="1513305" cy="749926"/>
          </a:xfrm>
        </p:grpSpPr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BF2CA91C-07E6-B14A-B88B-A15B5697F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461840" y="4821260"/>
              <a:ext cx="469900" cy="46990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A2C348-92E3-2641-98A4-A77708FEE69B}"/>
                </a:ext>
              </a:extLst>
            </p:cNvPr>
            <p:cNvSpPr txBox="1"/>
            <p:nvPr/>
          </p:nvSpPr>
          <p:spPr>
            <a:xfrm>
              <a:off x="9940138" y="5294187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App Instances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455C568-996F-CE40-8406-70EAEDDA8B70}"/>
              </a:ext>
            </a:extLst>
          </p:cNvPr>
          <p:cNvGrpSpPr/>
          <p:nvPr/>
        </p:nvGrpSpPr>
        <p:grpSpPr>
          <a:xfrm>
            <a:off x="16181048" y="2732698"/>
            <a:ext cx="2301904" cy="1041855"/>
            <a:chOff x="16054111" y="4647729"/>
            <a:chExt cx="2301904" cy="104185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657453-3198-564B-A8D1-382151817209}"/>
                </a:ext>
              </a:extLst>
            </p:cNvPr>
            <p:cNvSpPr txBox="1"/>
            <p:nvPr/>
          </p:nvSpPr>
          <p:spPr>
            <a:xfrm>
              <a:off x="16054111" y="538180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Config</a:t>
              </a:r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E0829C65-9D73-8348-82DC-969A8D7DE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6849463" y="4647729"/>
              <a:ext cx="711200" cy="71120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D8C1A89-D7DF-1F43-91A1-BAA7B63DB48E}"/>
              </a:ext>
            </a:extLst>
          </p:cNvPr>
          <p:cNvGrpSpPr/>
          <p:nvPr/>
        </p:nvGrpSpPr>
        <p:grpSpPr>
          <a:xfrm>
            <a:off x="16181048" y="1451961"/>
            <a:ext cx="2301904" cy="1083391"/>
            <a:chOff x="6607098" y="1218703"/>
            <a:chExt cx="2301904" cy="108339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D34D47-7DF5-2F41-A6D0-C95E6FECD776}"/>
                </a:ext>
              </a:extLst>
            </p:cNvPr>
            <p:cNvSpPr txBox="1"/>
            <p:nvPr/>
          </p:nvSpPr>
          <p:spPr>
            <a:xfrm>
              <a:off x="6607098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1621E1C5-CB45-6B41-BDBC-2BA9A925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402450" y="1218703"/>
              <a:ext cx="711200" cy="711200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9A61E4-E065-1743-88D5-0D0752D84A9C}"/>
              </a:ext>
            </a:extLst>
          </p:cNvPr>
          <p:cNvGrpSpPr/>
          <p:nvPr/>
        </p:nvGrpSpPr>
        <p:grpSpPr>
          <a:xfrm>
            <a:off x="16194751" y="3977089"/>
            <a:ext cx="2301904" cy="1056106"/>
            <a:chOff x="9033355" y="1257143"/>
            <a:chExt cx="2301904" cy="105610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AA1989A-85E2-FD4E-94EC-4C5261974E43}"/>
                </a:ext>
              </a:extLst>
            </p:cNvPr>
            <p:cNvSpPr txBox="1"/>
            <p:nvPr/>
          </p:nvSpPr>
          <p:spPr>
            <a:xfrm>
              <a:off x="9033355" y="200547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CloudTrail</a:t>
              </a:r>
            </a:p>
          </p:txBody>
        </p: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639E3FEC-AF82-6640-BE05-B8B4D310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828707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5C343AB-1B69-FB48-845B-FB3B19E98D42}"/>
              </a:ext>
            </a:extLst>
          </p:cNvPr>
          <p:cNvGrpSpPr/>
          <p:nvPr/>
        </p:nvGrpSpPr>
        <p:grpSpPr>
          <a:xfrm>
            <a:off x="16206803" y="5224523"/>
            <a:ext cx="2301904" cy="1271548"/>
            <a:chOff x="1873406" y="1257143"/>
            <a:chExt cx="2301904" cy="12715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BE6538-7592-E14B-B2C1-B6A1828590C5}"/>
                </a:ext>
              </a:extLst>
            </p:cNvPr>
            <p:cNvSpPr txBox="1"/>
            <p:nvPr/>
          </p:nvSpPr>
          <p:spPr>
            <a:xfrm>
              <a:off x="1873406" y="2005471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</a:p>
            <a:p>
              <a:pPr algn="ctr"/>
              <a:r>
                <a:rPr lang="en-US" sz="1400" dirty="0"/>
                <a:t>CloudWatch</a:t>
              </a:r>
            </a:p>
          </p:txBody>
        </p: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A7876171-B027-6643-B6E3-472065E7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1ABBF0-EE6F-4847-AAAF-8DBC446FDFDA}"/>
              </a:ext>
            </a:extLst>
          </p:cNvPr>
          <p:cNvGrpSpPr/>
          <p:nvPr/>
        </p:nvGrpSpPr>
        <p:grpSpPr>
          <a:xfrm>
            <a:off x="16206803" y="6547820"/>
            <a:ext cx="2301904" cy="1018977"/>
            <a:chOff x="4198666" y="1174560"/>
            <a:chExt cx="2301904" cy="1018977"/>
          </a:xfrm>
        </p:grpSpPr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44EDFD9B-445F-4748-9FE8-2A70C059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908E5B6-464A-C74B-8791-BE5062ED35AF}"/>
                </a:ext>
              </a:extLst>
            </p:cNvPr>
            <p:cNvSpPr txBox="1"/>
            <p:nvPr/>
          </p:nvSpPr>
          <p:spPr>
            <a:xfrm>
              <a:off x="4198666" y="188576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S3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DD5ADE5-1BFD-0B47-ADF9-8B3282B4D224}"/>
              </a:ext>
            </a:extLst>
          </p:cNvPr>
          <p:cNvGrpSpPr/>
          <p:nvPr/>
        </p:nvGrpSpPr>
        <p:grpSpPr>
          <a:xfrm>
            <a:off x="16212059" y="7637531"/>
            <a:ext cx="2301904" cy="1358122"/>
            <a:chOff x="6612675" y="1159415"/>
            <a:chExt cx="2301904" cy="1358122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B27D3E7-8160-DF48-9443-111DE98A9B17}"/>
                </a:ext>
              </a:extLst>
            </p:cNvPr>
            <p:cNvSpPr txBox="1"/>
            <p:nvPr/>
          </p:nvSpPr>
          <p:spPr>
            <a:xfrm>
              <a:off x="6612675" y="1994317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Certificate </a:t>
              </a:r>
            </a:p>
            <a:p>
              <a:pPr algn="ctr"/>
              <a:r>
                <a:rPr lang="en-US" sz="1400" dirty="0"/>
                <a:t>Manager</a:t>
              </a:r>
            </a:p>
          </p:txBody>
        </p:sp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B6DCC54C-0A23-C949-9325-14B6B47A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408027" y="1159415"/>
              <a:ext cx="711200" cy="7112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9B638-4BDA-CF47-9803-8803B6F13696}"/>
              </a:ext>
            </a:extLst>
          </p:cNvPr>
          <p:cNvGrpSpPr/>
          <p:nvPr/>
        </p:nvGrpSpPr>
        <p:grpSpPr>
          <a:xfrm>
            <a:off x="10281063" y="7227386"/>
            <a:ext cx="793373" cy="1035221"/>
            <a:chOff x="10136373" y="7311718"/>
            <a:chExt cx="793373" cy="103522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B80068-5F5D-B74F-8E42-FBCCDE7692D8}"/>
                </a:ext>
              </a:extLst>
            </p:cNvPr>
            <p:cNvSpPr txBox="1"/>
            <p:nvPr/>
          </p:nvSpPr>
          <p:spPr>
            <a:xfrm>
              <a:off x="10136373" y="7885274"/>
              <a:ext cx="79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MySQL Main</a:t>
              </a:r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F0CAAC1A-D4B4-6E45-8534-9134A9E8E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295456" y="7311718"/>
              <a:ext cx="469900" cy="4699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AA1B94-A82C-2743-9FD4-CAE76D3B1058}"/>
              </a:ext>
            </a:extLst>
          </p:cNvPr>
          <p:cNvGrpSpPr/>
          <p:nvPr/>
        </p:nvGrpSpPr>
        <p:grpSpPr>
          <a:xfrm>
            <a:off x="14572357" y="7239029"/>
            <a:ext cx="793373" cy="1035221"/>
            <a:chOff x="10136373" y="7311718"/>
            <a:chExt cx="793373" cy="103522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BCAF1B-D01E-A740-8328-7FAE47AAAC1D}"/>
                </a:ext>
              </a:extLst>
            </p:cNvPr>
            <p:cNvSpPr txBox="1"/>
            <p:nvPr/>
          </p:nvSpPr>
          <p:spPr>
            <a:xfrm>
              <a:off x="10136373" y="7885274"/>
              <a:ext cx="79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MySQL Standby</a:t>
              </a:r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557B529-F8FB-9C45-A32E-D70C2B7D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0295456" y="7311718"/>
              <a:ext cx="4699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2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8685F11-3374-CA48-9FD4-A0793152D5B3}"/>
              </a:ext>
            </a:extLst>
          </p:cNvPr>
          <p:cNvSpPr/>
          <p:nvPr/>
        </p:nvSpPr>
        <p:spPr>
          <a:xfrm>
            <a:off x="239486" y="284561"/>
            <a:ext cx="17809028" cy="93547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5F0D6292-520E-BD40-8802-79D11A5B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86" y="284559"/>
            <a:ext cx="330200" cy="3302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8FED0C-55E9-E94E-AADE-41A0A94EF0D6}"/>
              </a:ext>
            </a:extLst>
          </p:cNvPr>
          <p:cNvSpPr/>
          <p:nvPr/>
        </p:nvSpPr>
        <p:spPr>
          <a:xfrm>
            <a:off x="5215188" y="150668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52" name="Graphic 36">
            <a:extLst>
              <a:ext uri="{FF2B5EF4-FFF2-40B4-BE49-F238E27FC236}">
                <a16:creationId xmlns:a16="http://schemas.microsoft.com/office/drawing/2014/main" id="{9998625D-C741-EC4D-AA96-A2A737836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6977" y="221490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8D711A6-6C41-394B-99B1-59F0D8FB1A54}"/>
              </a:ext>
            </a:extLst>
          </p:cNvPr>
          <p:cNvSpPr txBox="1"/>
          <p:nvPr/>
        </p:nvSpPr>
        <p:spPr>
          <a:xfrm>
            <a:off x="5405376" y="2663896"/>
            <a:ext cx="97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Bastion host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FA27D4-8B34-3A41-B97D-AD2E75528ECB}"/>
              </a:ext>
            </a:extLst>
          </p:cNvPr>
          <p:cNvSpPr/>
          <p:nvPr/>
        </p:nvSpPr>
        <p:spPr>
          <a:xfrm>
            <a:off x="998067" y="149689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139B5D-1F93-064B-83F7-D8D84EB376AE}"/>
              </a:ext>
            </a:extLst>
          </p:cNvPr>
          <p:cNvSpPr/>
          <p:nvPr/>
        </p:nvSpPr>
        <p:spPr>
          <a:xfrm>
            <a:off x="431428" y="1138559"/>
            <a:ext cx="7741839" cy="8065892"/>
          </a:xfrm>
          <a:prstGeom prst="rect">
            <a:avLst/>
          </a:prstGeom>
          <a:noFill/>
          <a:ln w="1905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ln w="0"/>
                <a:solidFill>
                  <a:srgbClr val="1E8900"/>
                </a:solidFill>
              </a:rPr>
              <a:t>Management VPC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3F546C-2164-C641-B997-D1DC9062007B}"/>
              </a:ext>
            </a:extLst>
          </p:cNvPr>
          <p:cNvSpPr/>
          <p:nvPr/>
        </p:nvSpPr>
        <p:spPr>
          <a:xfrm>
            <a:off x="1000049" y="383927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345AEB-40C7-0C46-9A96-D4CA3F5D8080}"/>
              </a:ext>
            </a:extLst>
          </p:cNvPr>
          <p:cNvSpPr/>
          <p:nvPr/>
        </p:nvSpPr>
        <p:spPr>
          <a:xfrm>
            <a:off x="846644" y="732161"/>
            <a:ext cx="2782099" cy="8665840"/>
          </a:xfrm>
          <a:prstGeom prst="rect">
            <a:avLst/>
          </a:prstGeom>
          <a:noFill/>
          <a:ln w="1905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C6B8AF5-5D50-9B42-83D3-3AD6988C9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0938" y="1949772"/>
            <a:ext cx="330200" cy="330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125B576-080F-BC4C-99AE-36202269D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427" y="1138559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0E4E77C-8196-034D-BF14-86AEFE2D4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067" y="1494532"/>
            <a:ext cx="274320" cy="27432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B362949E-3149-7949-88B0-E5660428C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771" y="3836919"/>
            <a:ext cx="274320" cy="2743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0FCF90-5674-8946-85C4-012CC40B1494}"/>
              </a:ext>
            </a:extLst>
          </p:cNvPr>
          <p:cNvSpPr txBox="1"/>
          <p:nvPr/>
        </p:nvSpPr>
        <p:spPr>
          <a:xfrm>
            <a:off x="1080102" y="2663896"/>
            <a:ext cx="9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C21578EC-F2EA-4648-BA5B-F608F0572D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2213" y="2224081"/>
            <a:ext cx="469900" cy="4699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B2E834C4-294B-6E4B-8FAD-776255520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31132" y="2205112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D9BC824-0D5D-9D45-9506-142BD96F1AB7}"/>
              </a:ext>
            </a:extLst>
          </p:cNvPr>
          <p:cNvSpPr txBox="1"/>
          <p:nvPr/>
        </p:nvSpPr>
        <p:spPr>
          <a:xfrm>
            <a:off x="2279531" y="2663896"/>
            <a:ext cx="97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Bastion host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50DBA0-9AAD-1E4C-9981-A5843F99BFA0}"/>
              </a:ext>
            </a:extLst>
          </p:cNvPr>
          <p:cNvSpPr txBox="1"/>
          <p:nvPr/>
        </p:nvSpPr>
        <p:spPr>
          <a:xfrm>
            <a:off x="1467155" y="3290177"/>
            <a:ext cx="1694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1E8900"/>
                </a:solidFill>
              </a:rPr>
              <a:t>10.101.100.0/24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E3BC54-7C1D-914B-917A-714ED73FDB14}"/>
              </a:ext>
            </a:extLst>
          </p:cNvPr>
          <p:cNvSpPr txBox="1"/>
          <p:nvPr/>
        </p:nvSpPr>
        <p:spPr>
          <a:xfrm>
            <a:off x="1467155" y="5935538"/>
            <a:ext cx="1548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10.101.0.0/20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6189A6-BAEC-9C4A-A1AE-C789F6D66AE4}"/>
              </a:ext>
            </a:extLst>
          </p:cNvPr>
          <p:cNvSpPr/>
          <p:nvPr/>
        </p:nvSpPr>
        <p:spPr>
          <a:xfrm>
            <a:off x="5259996" y="3858361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AA49FC-9BE4-754B-8750-C32F51AA036E}"/>
              </a:ext>
            </a:extLst>
          </p:cNvPr>
          <p:cNvSpPr/>
          <p:nvPr/>
        </p:nvSpPr>
        <p:spPr>
          <a:xfrm>
            <a:off x="5063765" y="741950"/>
            <a:ext cx="2782099" cy="8656051"/>
          </a:xfrm>
          <a:prstGeom prst="rect">
            <a:avLst/>
          </a:prstGeom>
          <a:noFill/>
          <a:ln w="1905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9BCDA8A-EE36-1B4A-86B3-A1E74C61A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5188" y="150432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15F9D8FC-1E12-A647-B736-C301D42191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8892" y="384670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DCCB299-A4AC-BC45-9257-74921AA4574C}"/>
              </a:ext>
            </a:extLst>
          </p:cNvPr>
          <p:cNvSpPr txBox="1"/>
          <p:nvPr/>
        </p:nvSpPr>
        <p:spPr>
          <a:xfrm>
            <a:off x="6618973" y="2663896"/>
            <a:ext cx="9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E98A6F16-B461-CB47-9B6B-2DBB6C4649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71084" y="2224081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B5EBF03-106F-594B-928E-0345ADBDAA75}"/>
              </a:ext>
            </a:extLst>
          </p:cNvPr>
          <p:cNvSpPr txBox="1"/>
          <p:nvPr/>
        </p:nvSpPr>
        <p:spPr>
          <a:xfrm>
            <a:off x="5826171" y="3290177"/>
            <a:ext cx="1612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1E8900"/>
                </a:solidFill>
              </a:rPr>
              <a:t>10.101.101.0/24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8CB0E8-5F7B-F14E-BDA0-981A3E42FC62}"/>
              </a:ext>
            </a:extLst>
          </p:cNvPr>
          <p:cNvSpPr txBox="1"/>
          <p:nvPr/>
        </p:nvSpPr>
        <p:spPr>
          <a:xfrm>
            <a:off x="5826171" y="5935538"/>
            <a:ext cx="15146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10.101.16.0/20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A4EBBD-88D8-CA4E-885E-02F4D8D2126F}"/>
              </a:ext>
            </a:extLst>
          </p:cNvPr>
          <p:cNvSpPr txBox="1"/>
          <p:nvPr/>
        </p:nvSpPr>
        <p:spPr>
          <a:xfrm>
            <a:off x="3628743" y="8935765"/>
            <a:ext cx="14350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1E8900"/>
                </a:solidFill>
              </a:rPr>
              <a:t>10.100.0.0/16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6A6CC3-E0AC-F64D-988F-79558E138E96}"/>
              </a:ext>
            </a:extLst>
          </p:cNvPr>
          <p:cNvSpPr/>
          <p:nvPr/>
        </p:nvSpPr>
        <p:spPr>
          <a:xfrm>
            <a:off x="2136258" y="195808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4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316762-893A-2149-8A23-7EC8A504F769}"/>
              </a:ext>
            </a:extLst>
          </p:cNvPr>
          <p:cNvSpPr/>
          <p:nvPr/>
        </p:nvSpPr>
        <p:spPr>
          <a:xfrm>
            <a:off x="1000049" y="653958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2C759A2-F523-BB4D-87B1-F4CD2E83F9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771" y="6537223"/>
            <a:ext cx="274320" cy="27432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EAB2FF6B-D06D-5144-95B0-3B96E0A890A2}"/>
              </a:ext>
            </a:extLst>
          </p:cNvPr>
          <p:cNvSpPr/>
          <p:nvPr/>
        </p:nvSpPr>
        <p:spPr>
          <a:xfrm>
            <a:off x="5217170" y="6527939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F2CC31EC-0761-B845-937E-E4E23AB6B8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8892" y="6525580"/>
            <a:ext cx="274320" cy="2743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C658C44-0F6B-7341-9E86-5D3883A6D7CB}"/>
              </a:ext>
            </a:extLst>
          </p:cNvPr>
          <p:cNvSpPr txBox="1"/>
          <p:nvPr/>
        </p:nvSpPr>
        <p:spPr>
          <a:xfrm>
            <a:off x="1486902" y="8638735"/>
            <a:ext cx="1509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10.101.32.0/20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61A5FB-CF64-124D-BB12-499F9FE69143}"/>
              </a:ext>
            </a:extLst>
          </p:cNvPr>
          <p:cNvSpPr txBox="1"/>
          <p:nvPr/>
        </p:nvSpPr>
        <p:spPr>
          <a:xfrm>
            <a:off x="5863258" y="8638735"/>
            <a:ext cx="14405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10.101.48.0/20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D1DA6E6-D280-F043-8533-6154910E0EDC}"/>
              </a:ext>
            </a:extLst>
          </p:cNvPr>
          <p:cNvSpPr/>
          <p:nvPr/>
        </p:nvSpPr>
        <p:spPr>
          <a:xfrm>
            <a:off x="13657407" y="151647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EB2B48-883A-6E4C-87EC-0C0A969A70E0}"/>
              </a:ext>
            </a:extLst>
          </p:cNvPr>
          <p:cNvSpPr/>
          <p:nvPr/>
        </p:nvSpPr>
        <p:spPr>
          <a:xfrm>
            <a:off x="9440286" y="150668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30908B-DAA9-5446-AFFF-034612D6C39B}"/>
              </a:ext>
            </a:extLst>
          </p:cNvPr>
          <p:cNvSpPr/>
          <p:nvPr/>
        </p:nvSpPr>
        <p:spPr>
          <a:xfrm>
            <a:off x="8873647" y="1148349"/>
            <a:ext cx="7741839" cy="8065892"/>
          </a:xfrm>
          <a:prstGeom prst="rect">
            <a:avLst/>
          </a:prstGeom>
          <a:noFill/>
          <a:ln w="1905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ln w="0"/>
                <a:solidFill>
                  <a:srgbClr val="1E8900"/>
                </a:solidFill>
              </a:rPr>
              <a:t>Production VPC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55A269E-6C45-7B42-B3B8-ABCAD67642CC}"/>
              </a:ext>
            </a:extLst>
          </p:cNvPr>
          <p:cNvSpPr/>
          <p:nvPr/>
        </p:nvSpPr>
        <p:spPr>
          <a:xfrm>
            <a:off x="9442268" y="384906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33C3626-E770-D549-B601-5D48B62A164F}"/>
              </a:ext>
            </a:extLst>
          </p:cNvPr>
          <p:cNvSpPr/>
          <p:nvPr/>
        </p:nvSpPr>
        <p:spPr>
          <a:xfrm>
            <a:off x="9288863" y="741950"/>
            <a:ext cx="2782099" cy="8656051"/>
          </a:xfrm>
          <a:prstGeom prst="rect">
            <a:avLst/>
          </a:prstGeom>
          <a:noFill/>
          <a:ln w="19050">
            <a:solidFill>
              <a:srgbClr val="007DBC">
                <a:alpha val="98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CE0D1AC7-8682-7D4B-80F2-2B699AA719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3646" y="1148349"/>
            <a:ext cx="330200" cy="3302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38FB576D-C684-A14F-9FE0-B939258FB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0286" y="1504322"/>
            <a:ext cx="274320" cy="27432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F4719173-1D03-2347-86A2-974763EDB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3990" y="3846709"/>
            <a:ext cx="274320" cy="2743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E7ED68C-2B7D-6F4F-B000-73DBE86EA3E5}"/>
              </a:ext>
            </a:extLst>
          </p:cNvPr>
          <p:cNvGrpSpPr/>
          <p:nvPr/>
        </p:nvGrpSpPr>
        <p:grpSpPr>
          <a:xfrm>
            <a:off x="10181471" y="2233871"/>
            <a:ext cx="994971" cy="1002411"/>
            <a:chOff x="9522321" y="2233871"/>
            <a:chExt cx="994971" cy="100241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A99CE7-231E-0A44-82FF-C74F3150198B}"/>
                </a:ext>
              </a:extLst>
            </p:cNvPr>
            <p:cNvSpPr txBox="1"/>
            <p:nvPr/>
          </p:nvSpPr>
          <p:spPr>
            <a:xfrm>
              <a:off x="9522321" y="2713062"/>
              <a:ext cx="994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NAT gateway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58454664-BB8E-FB4F-8427-E664EDD38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74432" y="2233871"/>
              <a:ext cx="469900" cy="469900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7964BC79-106B-CF44-850F-4072EFB4FD32}"/>
              </a:ext>
            </a:extLst>
          </p:cNvPr>
          <p:cNvSpPr txBox="1"/>
          <p:nvPr/>
        </p:nvSpPr>
        <p:spPr>
          <a:xfrm>
            <a:off x="10051397" y="3295072"/>
            <a:ext cx="1694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1E8900"/>
                </a:solidFill>
              </a:rPr>
              <a:t>10.100.100.0/24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351F0EC-4EB1-E843-B034-F238A7CBDEE4}"/>
              </a:ext>
            </a:extLst>
          </p:cNvPr>
          <p:cNvSpPr txBox="1"/>
          <p:nvPr/>
        </p:nvSpPr>
        <p:spPr>
          <a:xfrm>
            <a:off x="10051397" y="5978070"/>
            <a:ext cx="14130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10.100.0.0/20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05F45F-4C42-164B-8D17-1EBEDAF33932}"/>
              </a:ext>
            </a:extLst>
          </p:cNvPr>
          <p:cNvSpPr/>
          <p:nvPr/>
        </p:nvSpPr>
        <p:spPr>
          <a:xfrm>
            <a:off x="13659389" y="385885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6B5DEE-2BD5-B64D-A04A-2E3B39DCB843}"/>
              </a:ext>
            </a:extLst>
          </p:cNvPr>
          <p:cNvSpPr/>
          <p:nvPr/>
        </p:nvSpPr>
        <p:spPr>
          <a:xfrm>
            <a:off x="13505984" y="751740"/>
            <a:ext cx="2782099" cy="8646261"/>
          </a:xfrm>
          <a:prstGeom prst="rect">
            <a:avLst/>
          </a:prstGeom>
          <a:noFill/>
          <a:ln w="1905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D79FB5F8-8712-B341-A6B1-A86926C0E1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7407" y="1514112"/>
            <a:ext cx="274320" cy="274320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28ADAA3F-0C78-434A-AAD5-FDEE334F8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61111" y="3856499"/>
            <a:ext cx="274320" cy="2743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86F7E9-2FEB-B84C-9FBF-E987202F545D}"/>
              </a:ext>
            </a:extLst>
          </p:cNvPr>
          <p:cNvGrpSpPr/>
          <p:nvPr/>
        </p:nvGrpSpPr>
        <p:grpSpPr>
          <a:xfrm>
            <a:off x="14468566" y="2233756"/>
            <a:ext cx="994971" cy="1012201"/>
            <a:chOff x="15061192" y="2233871"/>
            <a:chExt cx="994971" cy="101220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64DB0F4-CB26-B44C-BDF0-BAD19423007B}"/>
                </a:ext>
              </a:extLst>
            </p:cNvPr>
            <p:cNvSpPr txBox="1"/>
            <p:nvPr/>
          </p:nvSpPr>
          <p:spPr>
            <a:xfrm>
              <a:off x="15061192" y="2722852"/>
              <a:ext cx="994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NAT gateway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AF06CF7A-2A21-FA4A-92C1-BDC38B6F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313303" y="2233871"/>
              <a:ext cx="469900" cy="469900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B548F85D-60AF-5549-A739-D7B419EDD324}"/>
              </a:ext>
            </a:extLst>
          </p:cNvPr>
          <p:cNvSpPr txBox="1"/>
          <p:nvPr/>
        </p:nvSpPr>
        <p:spPr>
          <a:xfrm>
            <a:off x="14268519" y="3295072"/>
            <a:ext cx="1537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1E8900"/>
                </a:solidFill>
              </a:rPr>
              <a:t>10.100.101.0/24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3417B0B-6055-FD4F-AAB7-EFEC361626EA}"/>
              </a:ext>
            </a:extLst>
          </p:cNvPr>
          <p:cNvSpPr txBox="1"/>
          <p:nvPr/>
        </p:nvSpPr>
        <p:spPr>
          <a:xfrm>
            <a:off x="14268518" y="5987860"/>
            <a:ext cx="1563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10.100.16.0/20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5C78F0-1D24-254A-A1E4-7F8900CED5A4}"/>
              </a:ext>
            </a:extLst>
          </p:cNvPr>
          <p:cNvSpPr txBox="1"/>
          <p:nvPr/>
        </p:nvSpPr>
        <p:spPr>
          <a:xfrm>
            <a:off x="12070962" y="8945555"/>
            <a:ext cx="14350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1E8900"/>
                </a:solidFill>
              </a:rPr>
              <a:t>10.100.0.0/16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41EFA71-5012-A148-B24F-E070655378C2}"/>
              </a:ext>
            </a:extLst>
          </p:cNvPr>
          <p:cNvSpPr/>
          <p:nvPr/>
        </p:nvSpPr>
        <p:spPr>
          <a:xfrm>
            <a:off x="9442268" y="654937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37BB6B06-E6BB-1B46-B90E-D04D35E997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3990" y="6547013"/>
            <a:ext cx="274320" cy="27432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2E316454-E137-FA4A-AE1A-4BA973F33E7C}"/>
              </a:ext>
            </a:extLst>
          </p:cNvPr>
          <p:cNvSpPr/>
          <p:nvPr/>
        </p:nvSpPr>
        <p:spPr>
          <a:xfrm>
            <a:off x="13659389" y="6537729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01F68251-7915-A846-A149-42831175B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61111" y="6535370"/>
            <a:ext cx="274320" cy="27432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96B7AFE1-FFBB-814C-B76F-976B75EFFC94}"/>
              </a:ext>
            </a:extLst>
          </p:cNvPr>
          <p:cNvSpPr txBox="1"/>
          <p:nvPr/>
        </p:nvSpPr>
        <p:spPr>
          <a:xfrm>
            <a:off x="10051400" y="8648525"/>
            <a:ext cx="14444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10.100.32.0/20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FD43C07-B043-424B-8461-E76327F633D3}"/>
              </a:ext>
            </a:extLst>
          </p:cNvPr>
          <p:cNvSpPr txBox="1"/>
          <p:nvPr/>
        </p:nvSpPr>
        <p:spPr>
          <a:xfrm>
            <a:off x="14342693" y="8665476"/>
            <a:ext cx="13830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DBC"/>
                </a:solidFill>
              </a:rPr>
              <a:t>10.100.48.0/20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BDA10571-A69F-D846-810E-73A4CA458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24161" y="4567910"/>
            <a:ext cx="330200" cy="33020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F9B1C238-F594-F241-90C5-8DEBE9AD376E}"/>
              </a:ext>
            </a:extLst>
          </p:cNvPr>
          <p:cNvSpPr/>
          <p:nvPr/>
        </p:nvSpPr>
        <p:spPr>
          <a:xfrm>
            <a:off x="9522322" y="4576223"/>
            <a:ext cx="6533842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4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267081E-7DC1-0244-BE22-AA736FE32E19}"/>
              </a:ext>
            </a:extLst>
          </p:cNvPr>
          <p:cNvSpPr txBox="1"/>
          <p:nvPr/>
        </p:nvSpPr>
        <p:spPr>
          <a:xfrm>
            <a:off x="7730965" y="5200965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6CBE1811-F7E2-7E47-B407-94196450ED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90563" y="4714147"/>
            <a:ext cx="469900" cy="4699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E0789F5-138E-4A46-A188-84BA26868BB8}"/>
              </a:ext>
            </a:extLst>
          </p:cNvPr>
          <p:cNvGrpSpPr/>
          <p:nvPr/>
        </p:nvGrpSpPr>
        <p:grpSpPr>
          <a:xfrm>
            <a:off x="11520146" y="3398638"/>
            <a:ext cx="2588569" cy="988459"/>
            <a:chOff x="11526311" y="3073338"/>
            <a:chExt cx="2588569" cy="98845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C3006DB-B543-724E-A7E3-DA0C09C764B1}"/>
                </a:ext>
              </a:extLst>
            </p:cNvPr>
            <p:cNvSpPr txBox="1"/>
            <p:nvPr/>
          </p:nvSpPr>
          <p:spPr>
            <a:xfrm>
              <a:off x="11526311" y="3538577"/>
              <a:ext cx="2588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Application </a:t>
              </a:r>
            </a:p>
            <a:p>
              <a:pPr algn="ctr"/>
              <a:r>
                <a:rPr lang="en-US" sz="1400" dirty="0"/>
                <a:t>Load Balancer</a:t>
              </a:r>
            </a:p>
          </p:txBody>
        </p: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EC874FF7-6C83-E548-A8F3-E939FE1D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585646" y="3073338"/>
              <a:ext cx="469900" cy="469900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0BEEC8C-6E1C-994D-97E6-AE4AF9B0AC62}"/>
              </a:ext>
            </a:extLst>
          </p:cNvPr>
          <p:cNvGrpSpPr/>
          <p:nvPr/>
        </p:nvGrpSpPr>
        <p:grpSpPr>
          <a:xfrm>
            <a:off x="9870466" y="4799913"/>
            <a:ext cx="1513305" cy="780704"/>
            <a:chOff x="9940138" y="4821260"/>
            <a:chExt cx="1513305" cy="780704"/>
          </a:xfrm>
        </p:grpSpPr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AE24E580-820A-E744-8B0B-7EB82BB7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461840" y="4821260"/>
              <a:ext cx="469900" cy="4699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8444C7D-5151-684F-9490-B0025D9E8CCF}"/>
                </a:ext>
              </a:extLst>
            </p:cNvPr>
            <p:cNvSpPr txBox="1"/>
            <p:nvPr/>
          </p:nvSpPr>
          <p:spPr>
            <a:xfrm>
              <a:off x="9940138" y="5294187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 instances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1D03DC7-C3DE-BC45-95E2-983A9F0CF6A6}"/>
              </a:ext>
            </a:extLst>
          </p:cNvPr>
          <p:cNvGrpSpPr/>
          <p:nvPr/>
        </p:nvGrpSpPr>
        <p:grpSpPr>
          <a:xfrm>
            <a:off x="14212392" y="4806040"/>
            <a:ext cx="1513305" cy="780704"/>
            <a:chOff x="9940138" y="4821260"/>
            <a:chExt cx="1513305" cy="780704"/>
          </a:xfrm>
        </p:grpSpPr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BF2CA91C-07E6-B14A-B88B-A15B5697F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461840" y="4821260"/>
              <a:ext cx="469900" cy="46990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A2C348-92E3-2641-98A4-A77708FEE69B}"/>
                </a:ext>
              </a:extLst>
            </p:cNvPr>
            <p:cNvSpPr txBox="1"/>
            <p:nvPr/>
          </p:nvSpPr>
          <p:spPr>
            <a:xfrm>
              <a:off x="9940138" y="5294187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 instances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455C568-996F-CE40-8406-70EAEDDA8B70}"/>
              </a:ext>
            </a:extLst>
          </p:cNvPr>
          <p:cNvGrpSpPr/>
          <p:nvPr/>
        </p:nvGrpSpPr>
        <p:grpSpPr>
          <a:xfrm>
            <a:off x="16181048" y="2732698"/>
            <a:ext cx="2301904" cy="1041855"/>
            <a:chOff x="16054111" y="4647729"/>
            <a:chExt cx="2301904" cy="104185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657453-3198-564B-A8D1-382151817209}"/>
                </a:ext>
              </a:extLst>
            </p:cNvPr>
            <p:cNvSpPr txBox="1"/>
            <p:nvPr/>
          </p:nvSpPr>
          <p:spPr>
            <a:xfrm>
              <a:off x="16054111" y="538180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Config</a:t>
              </a:r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E0829C65-9D73-8348-82DC-969A8D7DE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6849463" y="4647729"/>
              <a:ext cx="711200" cy="71120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D8C1A89-D7DF-1F43-91A1-BAA7B63DB48E}"/>
              </a:ext>
            </a:extLst>
          </p:cNvPr>
          <p:cNvGrpSpPr/>
          <p:nvPr/>
        </p:nvGrpSpPr>
        <p:grpSpPr>
          <a:xfrm>
            <a:off x="16181048" y="1451961"/>
            <a:ext cx="2301904" cy="1083391"/>
            <a:chOff x="6607098" y="1218703"/>
            <a:chExt cx="2301904" cy="108339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D34D47-7DF5-2F41-A6D0-C95E6FECD776}"/>
                </a:ext>
              </a:extLst>
            </p:cNvPr>
            <p:cNvSpPr txBox="1"/>
            <p:nvPr/>
          </p:nvSpPr>
          <p:spPr>
            <a:xfrm>
              <a:off x="6607098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1621E1C5-CB45-6B41-BDBC-2BA9A925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402450" y="1218703"/>
              <a:ext cx="711200" cy="711200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9A61E4-E065-1743-88D5-0D0752D84A9C}"/>
              </a:ext>
            </a:extLst>
          </p:cNvPr>
          <p:cNvGrpSpPr/>
          <p:nvPr/>
        </p:nvGrpSpPr>
        <p:grpSpPr>
          <a:xfrm>
            <a:off x="16194751" y="3977089"/>
            <a:ext cx="2301904" cy="1056106"/>
            <a:chOff x="9033355" y="1257143"/>
            <a:chExt cx="2301904" cy="105610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AA1989A-85E2-FD4E-94EC-4C5261974E43}"/>
                </a:ext>
              </a:extLst>
            </p:cNvPr>
            <p:cNvSpPr txBox="1"/>
            <p:nvPr/>
          </p:nvSpPr>
          <p:spPr>
            <a:xfrm>
              <a:off x="9033355" y="200547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CloudTrail</a:t>
              </a:r>
            </a:p>
          </p:txBody>
        </p: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639E3FEC-AF82-6640-BE05-B8B4D310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828707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5C343AB-1B69-FB48-845B-FB3B19E98D42}"/>
              </a:ext>
            </a:extLst>
          </p:cNvPr>
          <p:cNvGrpSpPr/>
          <p:nvPr/>
        </p:nvGrpSpPr>
        <p:grpSpPr>
          <a:xfrm>
            <a:off x="16206803" y="5224523"/>
            <a:ext cx="2301904" cy="1271548"/>
            <a:chOff x="1873406" y="1257143"/>
            <a:chExt cx="2301904" cy="12715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BE6538-7592-E14B-B2C1-B6A1828590C5}"/>
                </a:ext>
              </a:extLst>
            </p:cNvPr>
            <p:cNvSpPr txBox="1"/>
            <p:nvPr/>
          </p:nvSpPr>
          <p:spPr>
            <a:xfrm>
              <a:off x="1873406" y="2005471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</a:p>
            <a:p>
              <a:pPr algn="ctr"/>
              <a:r>
                <a:rPr lang="en-US" sz="1400" dirty="0"/>
                <a:t>CloudWatch</a:t>
              </a:r>
            </a:p>
          </p:txBody>
        </p: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A7876171-B027-6643-B6E3-472065E7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1ABBF0-EE6F-4847-AAAF-8DBC446FDFDA}"/>
              </a:ext>
            </a:extLst>
          </p:cNvPr>
          <p:cNvGrpSpPr/>
          <p:nvPr/>
        </p:nvGrpSpPr>
        <p:grpSpPr>
          <a:xfrm>
            <a:off x="16206803" y="6547820"/>
            <a:ext cx="2301904" cy="1018977"/>
            <a:chOff x="4198666" y="1174560"/>
            <a:chExt cx="2301904" cy="1018977"/>
          </a:xfrm>
        </p:grpSpPr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44EDFD9B-445F-4748-9FE8-2A70C059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908E5B6-464A-C74B-8791-BE5062ED35AF}"/>
                </a:ext>
              </a:extLst>
            </p:cNvPr>
            <p:cNvSpPr txBox="1"/>
            <p:nvPr/>
          </p:nvSpPr>
          <p:spPr>
            <a:xfrm>
              <a:off x="4198666" y="188576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S3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DD5ADE5-1BFD-0B47-ADF9-8B3282B4D224}"/>
              </a:ext>
            </a:extLst>
          </p:cNvPr>
          <p:cNvGrpSpPr/>
          <p:nvPr/>
        </p:nvGrpSpPr>
        <p:grpSpPr>
          <a:xfrm>
            <a:off x="16212059" y="7637531"/>
            <a:ext cx="2301904" cy="1358122"/>
            <a:chOff x="6612675" y="1159415"/>
            <a:chExt cx="2301904" cy="1358122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B27D3E7-8160-DF48-9443-111DE98A9B17}"/>
                </a:ext>
              </a:extLst>
            </p:cNvPr>
            <p:cNvSpPr txBox="1"/>
            <p:nvPr/>
          </p:nvSpPr>
          <p:spPr>
            <a:xfrm>
              <a:off x="6612675" y="1994317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Certificate </a:t>
              </a:r>
            </a:p>
            <a:p>
              <a:pPr algn="ctr"/>
              <a:r>
                <a:rPr lang="en-US" sz="1400" dirty="0"/>
                <a:t>Manager</a:t>
              </a:r>
            </a:p>
          </p:txBody>
        </p:sp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B6DCC54C-0A23-C949-9325-14B6B47A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408027" y="1159415"/>
              <a:ext cx="711200" cy="7112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9B638-4BDA-CF47-9803-8803B6F13696}"/>
              </a:ext>
            </a:extLst>
          </p:cNvPr>
          <p:cNvGrpSpPr/>
          <p:nvPr/>
        </p:nvGrpSpPr>
        <p:grpSpPr>
          <a:xfrm>
            <a:off x="10281063" y="7227386"/>
            <a:ext cx="793373" cy="1096776"/>
            <a:chOff x="10136373" y="7311718"/>
            <a:chExt cx="793373" cy="109677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B80068-5F5D-B74F-8E42-FBCCDE7692D8}"/>
                </a:ext>
              </a:extLst>
            </p:cNvPr>
            <p:cNvSpPr txBox="1"/>
            <p:nvPr/>
          </p:nvSpPr>
          <p:spPr>
            <a:xfrm>
              <a:off x="10136373" y="7885274"/>
              <a:ext cx="793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MySQL main</a:t>
              </a:r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F0CAAC1A-D4B4-6E45-8534-9134A9E8E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295456" y="7311718"/>
              <a:ext cx="469900" cy="4699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AA1B94-A82C-2743-9FD4-CAE76D3B1058}"/>
              </a:ext>
            </a:extLst>
          </p:cNvPr>
          <p:cNvGrpSpPr/>
          <p:nvPr/>
        </p:nvGrpSpPr>
        <p:grpSpPr>
          <a:xfrm>
            <a:off x="14572357" y="7239029"/>
            <a:ext cx="793373" cy="1096776"/>
            <a:chOff x="10136373" y="7311718"/>
            <a:chExt cx="793373" cy="109677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BCAF1B-D01E-A740-8328-7FAE47AAAC1D}"/>
                </a:ext>
              </a:extLst>
            </p:cNvPr>
            <p:cNvSpPr txBox="1"/>
            <p:nvPr/>
          </p:nvSpPr>
          <p:spPr>
            <a:xfrm>
              <a:off x="10136373" y="7885274"/>
              <a:ext cx="793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MySQL standby</a:t>
              </a:r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557B529-F8FB-9C45-A32E-D70C2B7D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0295456" y="7311718"/>
              <a:ext cx="4699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55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8685F11-3374-CA48-9FD4-A0793152D5B3}"/>
              </a:ext>
            </a:extLst>
          </p:cNvPr>
          <p:cNvSpPr/>
          <p:nvPr/>
        </p:nvSpPr>
        <p:spPr>
          <a:xfrm>
            <a:off x="239486" y="284561"/>
            <a:ext cx="17809028" cy="93547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5F0D6292-520E-BD40-8802-79D11A5B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86" y="284559"/>
            <a:ext cx="330200" cy="3302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8FED0C-55E9-E94E-AADE-41A0A94EF0D6}"/>
              </a:ext>
            </a:extLst>
          </p:cNvPr>
          <p:cNvSpPr/>
          <p:nvPr/>
        </p:nvSpPr>
        <p:spPr>
          <a:xfrm>
            <a:off x="5215188" y="150668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1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52" name="Graphic 36">
            <a:extLst>
              <a:ext uri="{FF2B5EF4-FFF2-40B4-BE49-F238E27FC236}">
                <a16:creationId xmlns:a16="http://schemas.microsoft.com/office/drawing/2014/main" id="{9998625D-C741-EC4D-AA96-A2A737836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6977" y="221490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8D711A6-6C41-394B-99B1-59F0D8FB1A54}"/>
              </a:ext>
            </a:extLst>
          </p:cNvPr>
          <p:cNvSpPr txBox="1"/>
          <p:nvPr/>
        </p:nvSpPr>
        <p:spPr>
          <a:xfrm>
            <a:off x="5405376" y="2663896"/>
            <a:ext cx="97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Bastion host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FA27D4-8B34-3A41-B97D-AD2E75528ECB}"/>
              </a:ext>
            </a:extLst>
          </p:cNvPr>
          <p:cNvSpPr/>
          <p:nvPr/>
        </p:nvSpPr>
        <p:spPr>
          <a:xfrm>
            <a:off x="998067" y="149689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1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139B5D-1F93-064B-83F7-D8D84EB376AE}"/>
              </a:ext>
            </a:extLst>
          </p:cNvPr>
          <p:cNvSpPr/>
          <p:nvPr/>
        </p:nvSpPr>
        <p:spPr>
          <a:xfrm>
            <a:off x="431428" y="1138559"/>
            <a:ext cx="7741839" cy="8065892"/>
          </a:xfrm>
          <a:prstGeom prst="rect">
            <a:avLst/>
          </a:prstGeom>
          <a:noFill/>
          <a:ln w="1905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ln w="0"/>
                <a:solidFill>
                  <a:srgbClr val="1E8900"/>
                </a:solidFill>
              </a:rPr>
              <a:t>Management VPC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3F546C-2164-C641-B997-D1DC9062007B}"/>
              </a:ext>
            </a:extLst>
          </p:cNvPr>
          <p:cNvSpPr/>
          <p:nvPr/>
        </p:nvSpPr>
        <p:spPr>
          <a:xfrm>
            <a:off x="1000049" y="383927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345AEB-40C7-0C46-9A96-D4CA3F5D8080}"/>
              </a:ext>
            </a:extLst>
          </p:cNvPr>
          <p:cNvSpPr/>
          <p:nvPr/>
        </p:nvSpPr>
        <p:spPr>
          <a:xfrm>
            <a:off x="846644" y="732161"/>
            <a:ext cx="2782099" cy="8665840"/>
          </a:xfrm>
          <a:prstGeom prst="rect">
            <a:avLst/>
          </a:prstGeom>
          <a:noFill/>
          <a:ln w="1905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C6B8AF5-5D50-9B42-83D3-3AD6988C9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0938" y="1949772"/>
            <a:ext cx="330200" cy="330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125B576-080F-BC4C-99AE-36202269D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427" y="1138559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0E4E77C-8196-034D-BF14-86AEFE2D4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067" y="1494532"/>
            <a:ext cx="274320" cy="27432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B362949E-3149-7949-88B0-E5660428C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771" y="3836919"/>
            <a:ext cx="274320" cy="2743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0FCF90-5674-8946-85C4-012CC40B1494}"/>
              </a:ext>
            </a:extLst>
          </p:cNvPr>
          <p:cNvSpPr txBox="1"/>
          <p:nvPr/>
        </p:nvSpPr>
        <p:spPr>
          <a:xfrm>
            <a:off x="1080102" y="2663896"/>
            <a:ext cx="9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NAT 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C21578EC-F2EA-4648-BA5B-F608F0572D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2213" y="2224081"/>
            <a:ext cx="469900" cy="4699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B2E834C4-294B-6E4B-8FAD-776255520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31132" y="2205112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D9BC824-0D5D-9D45-9506-142BD96F1AB7}"/>
              </a:ext>
            </a:extLst>
          </p:cNvPr>
          <p:cNvSpPr txBox="1"/>
          <p:nvPr/>
        </p:nvSpPr>
        <p:spPr>
          <a:xfrm>
            <a:off x="2279531" y="2663896"/>
            <a:ext cx="97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Bastion host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6189A6-BAEC-9C4A-A1AE-C789F6D66AE4}"/>
              </a:ext>
            </a:extLst>
          </p:cNvPr>
          <p:cNvSpPr/>
          <p:nvPr/>
        </p:nvSpPr>
        <p:spPr>
          <a:xfrm>
            <a:off x="5259996" y="3858361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AA49FC-9BE4-754B-8750-C32F51AA036E}"/>
              </a:ext>
            </a:extLst>
          </p:cNvPr>
          <p:cNvSpPr/>
          <p:nvPr/>
        </p:nvSpPr>
        <p:spPr>
          <a:xfrm>
            <a:off x="5063765" y="741950"/>
            <a:ext cx="2782099" cy="8656051"/>
          </a:xfrm>
          <a:prstGeom prst="rect">
            <a:avLst/>
          </a:prstGeom>
          <a:noFill/>
          <a:ln w="1905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9BCDA8A-EE36-1B4A-86B3-A1E74C61A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5188" y="150432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15F9D8FC-1E12-A647-B736-C301D42191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8892" y="384670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DCCB299-A4AC-BC45-9257-74921AA4574C}"/>
              </a:ext>
            </a:extLst>
          </p:cNvPr>
          <p:cNvSpPr txBox="1"/>
          <p:nvPr/>
        </p:nvSpPr>
        <p:spPr>
          <a:xfrm>
            <a:off x="6618973" y="2663896"/>
            <a:ext cx="9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E98A6F16-B461-CB47-9B6B-2DBB6C4649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71084" y="2224081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96A6CC3-E0AC-F64D-988F-79558E138E96}"/>
              </a:ext>
            </a:extLst>
          </p:cNvPr>
          <p:cNvSpPr/>
          <p:nvPr/>
        </p:nvSpPr>
        <p:spPr>
          <a:xfrm>
            <a:off x="2136258" y="195808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400" b="1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316762-893A-2149-8A23-7EC8A504F769}"/>
              </a:ext>
            </a:extLst>
          </p:cNvPr>
          <p:cNvSpPr/>
          <p:nvPr/>
        </p:nvSpPr>
        <p:spPr>
          <a:xfrm>
            <a:off x="1000049" y="653958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2C759A2-F523-BB4D-87B1-F4CD2E83F9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771" y="6537223"/>
            <a:ext cx="274320" cy="27432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EAB2FF6B-D06D-5144-95B0-3B96E0A890A2}"/>
              </a:ext>
            </a:extLst>
          </p:cNvPr>
          <p:cNvSpPr/>
          <p:nvPr/>
        </p:nvSpPr>
        <p:spPr>
          <a:xfrm>
            <a:off x="5217170" y="6527939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F2CC31EC-0761-B845-937E-E4E23AB6B8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8892" y="6525580"/>
            <a:ext cx="274320" cy="27432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9D1DA6E6-D280-F043-8533-6154910E0EDC}"/>
              </a:ext>
            </a:extLst>
          </p:cNvPr>
          <p:cNvSpPr/>
          <p:nvPr/>
        </p:nvSpPr>
        <p:spPr>
          <a:xfrm>
            <a:off x="13657407" y="151647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EB2B48-883A-6E4C-87EC-0C0A969A70E0}"/>
              </a:ext>
            </a:extLst>
          </p:cNvPr>
          <p:cNvSpPr/>
          <p:nvPr/>
        </p:nvSpPr>
        <p:spPr>
          <a:xfrm>
            <a:off x="9440286" y="150668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905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30908B-DAA9-5446-AFFF-034612D6C39B}"/>
              </a:ext>
            </a:extLst>
          </p:cNvPr>
          <p:cNvSpPr/>
          <p:nvPr/>
        </p:nvSpPr>
        <p:spPr>
          <a:xfrm>
            <a:off x="8873647" y="1148349"/>
            <a:ext cx="7741839" cy="8065892"/>
          </a:xfrm>
          <a:prstGeom prst="rect">
            <a:avLst/>
          </a:prstGeom>
          <a:noFill/>
          <a:ln w="1905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ln w="0"/>
                <a:solidFill>
                  <a:srgbClr val="1E8900"/>
                </a:solidFill>
              </a:rPr>
              <a:t>Production VPC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55A269E-6C45-7B42-B3B8-ABCAD67642CC}"/>
              </a:ext>
            </a:extLst>
          </p:cNvPr>
          <p:cNvSpPr/>
          <p:nvPr/>
        </p:nvSpPr>
        <p:spPr>
          <a:xfrm>
            <a:off x="9442268" y="384906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33C3626-E770-D549-B601-5D48B62A164F}"/>
              </a:ext>
            </a:extLst>
          </p:cNvPr>
          <p:cNvSpPr/>
          <p:nvPr/>
        </p:nvSpPr>
        <p:spPr>
          <a:xfrm>
            <a:off x="9288863" y="741950"/>
            <a:ext cx="2782099" cy="8656051"/>
          </a:xfrm>
          <a:prstGeom prst="rect">
            <a:avLst/>
          </a:prstGeom>
          <a:noFill/>
          <a:ln w="19050">
            <a:solidFill>
              <a:srgbClr val="007DBC">
                <a:alpha val="98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CE0D1AC7-8682-7D4B-80F2-2B699AA719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3646" y="1148349"/>
            <a:ext cx="330200" cy="3302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38FB576D-C684-A14F-9FE0-B939258FB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0286" y="1504322"/>
            <a:ext cx="274320" cy="27432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F4719173-1D03-2347-86A2-974763EDB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3990" y="3846709"/>
            <a:ext cx="274320" cy="2743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E7ED68C-2B7D-6F4F-B000-73DBE86EA3E5}"/>
              </a:ext>
            </a:extLst>
          </p:cNvPr>
          <p:cNvGrpSpPr/>
          <p:nvPr/>
        </p:nvGrpSpPr>
        <p:grpSpPr>
          <a:xfrm>
            <a:off x="10181471" y="2233871"/>
            <a:ext cx="994971" cy="1002411"/>
            <a:chOff x="9522321" y="2233871"/>
            <a:chExt cx="994971" cy="100241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A99CE7-231E-0A44-82FF-C74F3150198B}"/>
                </a:ext>
              </a:extLst>
            </p:cNvPr>
            <p:cNvSpPr txBox="1"/>
            <p:nvPr/>
          </p:nvSpPr>
          <p:spPr>
            <a:xfrm>
              <a:off x="9522321" y="2713062"/>
              <a:ext cx="994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NAT gateway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58454664-BB8E-FB4F-8427-E664EDD38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74432" y="2233871"/>
              <a:ext cx="469900" cy="469900"/>
            </a:xfrm>
            <a:prstGeom prst="rect">
              <a:avLst/>
            </a:prstGeom>
          </p:spPr>
        </p:pic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05F45F-4C42-164B-8D17-1EBEDAF33932}"/>
              </a:ext>
            </a:extLst>
          </p:cNvPr>
          <p:cNvSpPr/>
          <p:nvPr/>
        </p:nvSpPr>
        <p:spPr>
          <a:xfrm>
            <a:off x="13659389" y="385885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6B5DEE-2BD5-B64D-A04A-2E3B39DCB843}"/>
              </a:ext>
            </a:extLst>
          </p:cNvPr>
          <p:cNvSpPr/>
          <p:nvPr/>
        </p:nvSpPr>
        <p:spPr>
          <a:xfrm>
            <a:off x="13505984" y="751740"/>
            <a:ext cx="2782099" cy="8646261"/>
          </a:xfrm>
          <a:prstGeom prst="rect">
            <a:avLst/>
          </a:prstGeom>
          <a:noFill/>
          <a:ln w="1905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D79FB5F8-8712-B341-A6B1-A86926C0E1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7407" y="1514112"/>
            <a:ext cx="274320" cy="274320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28ADAA3F-0C78-434A-AAD5-FDEE334F8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61111" y="3856499"/>
            <a:ext cx="274320" cy="2743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86F7E9-2FEB-B84C-9FBF-E987202F545D}"/>
              </a:ext>
            </a:extLst>
          </p:cNvPr>
          <p:cNvGrpSpPr/>
          <p:nvPr/>
        </p:nvGrpSpPr>
        <p:grpSpPr>
          <a:xfrm>
            <a:off x="14468566" y="2233756"/>
            <a:ext cx="994971" cy="1012201"/>
            <a:chOff x="15061192" y="2233871"/>
            <a:chExt cx="994971" cy="101220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64DB0F4-CB26-B44C-BDF0-BAD19423007B}"/>
                </a:ext>
              </a:extLst>
            </p:cNvPr>
            <p:cNvSpPr txBox="1"/>
            <p:nvPr/>
          </p:nvSpPr>
          <p:spPr>
            <a:xfrm>
              <a:off x="15061192" y="2722852"/>
              <a:ext cx="994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NAT gateway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AF06CF7A-2A21-FA4A-92C1-BDC38B6F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313303" y="2233871"/>
              <a:ext cx="469900" cy="469900"/>
            </a:xfrm>
            <a:prstGeom prst="rect">
              <a:avLst/>
            </a:prstGeom>
          </p:spPr>
        </p:pic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41EFA71-5012-A148-B24F-E070655378C2}"/>
              </a:ext>
            </a:extLst>
          </p:cNvPr>
          <p:cNvSpPr/>
          <p:nvPr/>
        </p:nvSpPr>
        <p:spPr>
          <a:xfrm>
            <a:off x="9442268" y="654937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37BB6B06-E6BB-1B46-B90E-D04D35E997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3990" y="6547013"/>
            <a:ext cx="274320" cy="27432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2E316454-E137-FA4A-AE1A-4BA973F33E7C}"/>
              </a:ext>
            </a:extLst>
          </p:cNvPr>
          <p:cNvSpPr/>
          <p:nvPr/>
        </p:nvSpPr>
        <p:spPr>
          <a:xfrm>
            <a:off x="13659389" y="6537729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905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b="1" dirty="0">
                <a:solidFill>
                  <a:srgbClr val="007DBC"/>
                </a:solidFill>
              </a:rPr>
              <a:t>Private subnet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01F68251-7915-A846-A149-42831175B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61111" y="6535370"/>
            <a:ext cx="274320" cy="274320"/>
          </a:xfrm>
          <a:prstGeom prst="rect">
            <a:avLst/>
          </a:prstGeom>
        </p:spPr>
      </p:pic>
      <p:pic>
        <p:nvPicPr>
          <p:cNvPr id="137" name="Graphic 136">
            <a:extLst>
              <a:ext uri="{FF2B5EF4-FFF2-40B4-BE49-F238E27FC236}">
                <a16:creationId xmlns:a16="http://schemas.microsoft.com/office/drawing/2014/main" id="{BDA10571-A69F-D846-810E-73A4CA458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24161" y="4567910"/>
            <a:ext cx="330200" cy="33020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F9B1C238-F594-F241-90C5-8DEBE9AD376E}"/>
              </a:ext>
            </a:extLst>
          </p:cNvPr>
          <p:cNvSpPr/>
          <p:nvPr/>
        </p:nvSpPr>
        <p:spPr>
          <a:xfrm>
            <a:off x="9522322" y="4576223"/>
            <a:ext cx="6533842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400" b="1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267081E-7DC1-0244-BE22-AA736FE32E19}"/>
              </a:ext>
            </a:extLst>
          </p:cNvPr>
          <p:cNvSpPr txBox="1"/>
          <p:nvPr/>
        </p:nvSpPr>
        <p:spPr>
          <a:xfrm>
            <a:off x="7730965" y="5200965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Peering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6CBE1811-F7E2-7E47-B407-94196450ED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90563" y="4714147"/>
            <a:ext cx="469900" cy="4699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E0789F5-138E-4A46-A188-84BA26868BB8}"/>
              </a:ext>
            </a:extLst>
          </p:cNvPr>
          <p:cNvGrpSpPr/>
          <p:nvPr/>
        </p:nvGrpSpPr>
        <p:grpSpPr>
          <a:xfrm>
            <a:off x="11520146" y="3398638"/>
            <a:ext cx="2588569" cy="988459"/>
            <a:chOff x="11526311" y="3073338"/>
            <a:chExt cx="2588569" cy="98845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C3006DB-B543-724E-A7E3-DA0C09C764B1}"/>
                </a:ext>
              </a:extLst>
            </p:cNvPr>
            <p:cNvSpPr txBox="1"/>
            <p:nvPr/>
          </p:nvSpPr>
          <p:spPr>
            <a:xfrm>
              <a:off x="11526311" y="3538577"/>
              <a:ext cx="2588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Application </a:t>
              </a:r>
            </a:p>
            <a:p>
              <a:pPr algn="ctr"/>
              <a:r>
                <a:rPr lang="en-US" sz="1400" b="1" dirty="0"/>
                <a:t>Load Balancer</a:t>
              </a:r>
            </a:p>
          </p:txBody>
        </p: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EC874FF7-6C83-E548-A8F3-E939FE1D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585646" y="3073338"/>
              <a:ext cx="469900" cy="469900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0BEEC8C-6E1C-994D-97E6-AE4AF9B0AC62}"/>
              </a:ext>
            </a:extLst>
          </p:cNvPr>
          <p:cNvGrpSpPr/>
          <p:nvPr/>
        </p:nvGrpSpPr>
        <p:grpSpPr>
          <a:xfrm>
            <a:off x="9870466" y="4799913"/>
            <a:ext cx="1513305" cy="780704"/>
            <a:chOff x="9940138" y="4821260"/>
            <a:chExt cx="1513305" cy="780704"/>
          </a:xfrm>
        </p:grpSpPr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AE24E580-820A-E744-8B0B-7EB82BB7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461840" y="4821260"/>
              <a:ext cx="469900" cy="4699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8444C7D-5151-684F-9490-B0025D9E8CCF}"/>
                </a:ext>
              </a:extLst>
            </p:cNvPr>
            <p:cNvSpPr txBox="1"/>
            <p:nvPr/>
          </p:nvSpPr>
          <p:spPr>
            <a:xfrm>
              <a:off x="9940138" y="5294187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App instances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1D03DC7-C3DE-BC45-95E2-983A9F0CF6A6}"/>
              </a:ext>
            </a:extLst>
          </p:cNvPr>
          <p:cNvGrpSpPr/>
          <p:nvPr/>
        </p:nvGrpSpPr>
        <p:grpSpPr>
          <a:xfrm>
            <a:off x="14212392" y="4806040"/>
            <a:ext cx="1513305" cy="780704"/>
            <a:chOff x="9940138" y="4821260"/>
            <a:chExt cx="1513305" cy="780704"/>
          </a:xfrm>
        </p:grpSpPr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BF2CA91C-07E6-B14A-B88B-A15B5697F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461840" y="4821260"/>
              <a:ext cx="469900" cy="46990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A2C348-92E3-2641-98A4-A77708FEE69B}"/>
                </a:ext>
              </a:extLst>
            </p:cNvPr>
            <p:cNvSpPr txBox="1"/>
            <p:nvPr/>
          </p:nvSpPr>
          <p:spPr>
            <a:xfrm>
              <a:off x="9940138" y="5294187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App instances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455C568-996F-CE40-8406-70EAEDDA8B70}"/>
              </a:ext>
            </a:extLst>
          </p:cNvPr>
          <p:cNvGrpSpPr/>
          <p:nvPr/>
        </p:nvGrpSpPr>
        <p:grpSpPr>
          <a:xfrm>
            <a:off x="16181048" y="2732698"/>
            <a:ext cx="2301904" cy="1041855"/>
            <a:chOff x="16054111" y="4647729"/>
            <a:chExt cx="2301904" cy="104185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657453-3198-564B-A8D1-382151817209}"/>
                </a:ext>
              </a:extLst>
            </p:cNvPr>
            <p:cNvSpPr txBox="1"/>
            <p:nvPr/>
          </p:nvSpPr>
          <p:spPr>
            <a:xfrm>
              <a:off x="16054111" y="538180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AWS Config</a:t>
              </a:r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E0829C65-9D73-8348-82DC-969A8D7DE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6849463" y="4647729"/>
              <a:ext cx="711200" cy="71120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D8C1A89-D7DF-1F43-91A1-BAA7B63DB48E}"/>
              </a:ext>
            </a:extLst>
          </p:cNvPr>
          <p:cNvGrpSpPr/>
          <p:nvPr/>
        </p:nvGrpSpPr>
        <p:grpSpPr>
          <a:xfrm>
            <a:off x="16181048" y="1451961"/>
            <a:ext cx="2301904" cy="1083391"/>
            <a:chOff x="6607098" y="1218703"/>
            <a:chExt cx="2301904" cy="108339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D34D47-7DF5-2F41-A6D0-C95E6FECD776}"/>
                </a:ext>
              </a:extLst>
            </p:cNvPr>
            <p:cNvSpPr txBox="1"/>
            <p:nvPr/>
          </p:nvSpPr>
          <p:spPr>
            <a:xfrm>
              <a:off x="6607098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Amazon Route 53</a:t>
              </a:r>
            </a:p>
          </p:txBody>
        </p:sp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1621E1C5-CB45-6B41-BDBC-2BA9A925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402450" y="1218703"/>
              <a:ext cx="711200" cy="711200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9A61E4-E065-1743-88D5-0D0752D84A9C}"/>
              </a:ext>
            </a:extLst>
          </p:cNvPr>
          <p:cNvGrpSpPr/>
          <p:nvPr/>
        </p:nvGrpSpPr>
        <p:grpSpPr>
          <a:xfrm>
            <a:off x="16194751" y="3977089"/>
            <a:ext cx="2301904" cy="1056106"/>
            <a:chOff x="9033355" y="1257143"/>
            <a:chExt cx="2301904" cy="105610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AA1989A-85E2-FD4E-94EC-4C5261974E43}"/>
                </a:ext>
              </a:extLst>
            </p:cNvPr>
            <p:cNvSpPr txBox="1"/>
            <p:nvPr/>
          </p:nvSpPr>
          <p:spPr>
            <a:xfrm>
              <a:off x="9033355" y="200547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AWS CloudTrail</a:t>
              </a:r>
            </a:p>
          </p:txBody>
        </p: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639E3FEC-AF82-6640-BE05-B8B4D310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828707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5C343AB-1B69-FB48-845B-FB3B19E98D42}"/>
              </a:ext>
            </a:extLst>
          </p:cNvPr>
          <p:cNvGrpSpPr/>
          <p:nvPr/>
        </p:nvGrpSpPr>
        <p:grpSpPr>
          <a:xfrm>
            <a:off x="16206803" y="5224523"/>
            <a:ext cx="2301904" cy="1271548"/>
            <a:chOff x="1873406" y="1257143"/>
            <a:chExt cx="2301904" cy="12715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BE6538-7592-E14B-B2C1-B6A1828590C5}"/>
                </a:ext>
              </a:extLst>
            </p:cNvPr>
            <p:cNvSpPr txBox="1"/>
            <p:nvPr/>
          </p:nvSpPr>
          <p:spPr>
            <a:xfrm>
              <a:off x="1873406" y="2005471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Amazon </a:t>
              </a:r>
            </a:p>
            <a:p>
              <a:pPr algn="ctr"/>
              <a:r>
                <a:rPr lang="en-US" sz="1400" b="1" dirty="0"/>
                <a:t>CloudWatch</a:t>
              </a:r>
            </a:p>
          </p:txBody>
        </p: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A7876171-B027-6643-B6E3-472065E7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1ABBF0-EE6F-4847-AAAF-8DBC446FDFDA}"/>
              </a:ext>
            </a:extLst>
          </p:cNvPr>
          <p:cNvGrpSpPr/>
          <p:nvPr/>
        </p:nvGrpSpPr>
        <p:grpSpPr>
          <a:xfrm>
            <a:off x="16206803" y="6547820"/>
            <a:ext cx="2301904" cy="1018977"/>
            <a:chOff x="4198666" y="1174560"/>
            <a:chExt cx="2301904" cy="1018977"/>
          </a:xfrm>
        </p:grpSpPr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44EDFD9B-445F-4748-9FE8-2A70C059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908E5B6-464A-C74B-8791-BE5062ED35AF}"/>
                </a:ext>
              </a:extLst>
            </p:cNvPr>
            <p:cNvSpPr txBox="1"/>
            <p:nvPr/>
          </p:nvSpPr>
          <p:spPr>
            <a:xfrm>
              <a:off x="4198666" y="188576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Amazon S3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DD5ADE5-1BFD-0B47-ADF9-8B3282B4D224}"/>
              </a:ext>
            </a:extLst>
          </p:cNvPr>
          <p:cNvGrpSpPr/>
          <p:nvPr/>
        </p:nvGrpSpPr>
        <p:grpSpPr>
          <a:xfrm>
            <a:off x="16212059" y="7637531"/>
            <a:ext cx="2301904" cy="1358122"/>
            <a:chOff x="6612675" y="1159415"/>
            <a:chExt cx="2301904" cy="1358122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B27D3E7-8160-DF48-9443-111DE98A9B17}"/>
                </a:ext>
              </a:extLst>
            </p:cNvPr>
            <p:cNvSpPr txBox="1"/>
            <p:nvPr/>
          </p:nvSpPr>
          <p:spPr>
            <a:xfrm>
              <a:off x="6612675" y="1994317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AWS Certificate </a:t>
              </a:r>
            </a:p>
            <a:p>
              <a:pPr algn="ctr"/>
              <a:r>
                <a:rPr lang="en-US" sz="1400" b="1" dirty="0"/>
                <a:t>Manager</a:t>
              </a:r>
            </a:p>
          </p:txBody>
        </p:sp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B6DCC54C-0A23-C949-9325-14B6B47A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408027" y="1159415"/>
              <a:ext cx="711200" cy="7112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9B638-4BDA-CF47-9803-8803B6F13696}"/>
              </a:ext>
            </a:extLst>
          </p:cNvPr>
          <p:cNvGrpSpPr/>
          <p:nvPr/>
        </p:nvGrpSpPr>
        <p:grpSpPr>
          <a:xfrm>
            <a:off x="10281063" y="7227386"/>
            <a:ext cx="793373" cy="1096776"/>
            <a:chOff x="10136373" y="7311718"/>
            <a:chExt cx="793373" cy="109677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B80068-5F5D-B74F-8E42-FBCCDE7692D8}"/>
                </a:ext>
              </a:extLst>
            </p:cNvPr>
            <p:cNvSpPr txBox="1"/>
            <p:nvPr/>
          </p:nvSpPr>
          <p:spPr>
            <a:xfrm>
              <a:off x="10136373" y="7885274"/>
              <a:ext cx="793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MySQL main</a:t>
              </a:r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F0CAAC1A-D4B4-6E45-8534-9134A9E8E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295456" y="7311718"/>
              <a:ext cx="469900" cy="4699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AA1B94-A82C-2743-9FD4-CAE76D3B1058}"/>
              </a:ext>
            </a:extLst>
          </p:cNvPr>
          <p:cNvGrpSpPr/>
          <p:nvPr/>
        </p:nvGrpSpPr>
        <p:grpSpPr>
          <a:xfrm>
            <a:off x="14572357" y="7239029"/>
            <a:ext cx="793373" cy="1096776"/>
            <a:chOff x="10136373" y="7311718"/>
            <a:chExt cx="793373" cy="109677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BCAF1B-D01E-A740-8328-7FAE47AAAC1D}"/>
                </a:ext>
              </a:extLst>
            </p:cNvPr>
            <p:cNvSpPr txBox="1"/>
            <p:nvPr/>
          </p:nvSpPr>
          <p:spPr>
            <a:xfrm>
              <a:off x="10136373" y="7885274"/>
              <a:ext cx="793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MySQL standby</a:t>
              </a:r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557B529-F8FB-9C45-A32E-D70C2B7D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0295456" y="7311718"/>
              <a:ext cx="4699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3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9421</TotalTime>
  <Words>288</Words>
  <Application>Microsoft Office PowerPoint</Application>
  <PresentationFormat>Custom</PresentationFormat>
  <Paragraphs>166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May, Dave</cp:lastModifiedBy>
  <cp:revision>68</cp:revision>
  <dcterms:created xsi:type="dcterms:W3CDTF">2018-10-24T18:20:21Z</dcterms:created>
  <dcterms:modified xsi:type="dcterms:W3CDTF">2021-11-18T18:06:42Z</dcterms:modified>
</cp:coreProperties>
</file>