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3"/>
  </p:notesMasterIdLst>
  <p:handoutMasterIdLst>
    <p:handoutMasterId r:id="rId4"/>
  </p:handoutMasterIdLst>
  <p:sldIdLst>
    <p:sldId id="2390" r:id="rId2"/>
  </p:sldIdLst>
  <p:sldSz cx="128016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25741F4C-1E69-D349-9862-7719D740B96A}">
          <p14:sldIdLst>
            <p14:sldId id="2390"/>
          </p14:sldIdLst>
        </p14:section>
      </p14:sectionLst>
    </p:ext>
    <p:ext uri="{EFAFB233-063F-42B5-8137-9DF3F51BA10A}">
      <p15:sldGuideLst xmlns:p15="http://schemas.microsoft.com/office/powerpoint/2012/main">
        <p15:guide id="2" pos="25" userDrawn="1">
          <p15:clr>
            <a:srgbClr val="A4A3A4"/>
          </p15:clr>
        </p15:guide>
        <p15:guide id="3" orient="horz" pos="3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3312"/>
    <a:srgbClr val="4053D6"/>
    <a:srgbClr val="FFFFFF"/>
    <a:srgbClr val="007CBC"/>
    <a:srgbClr val="1D8900"/>
    <a:srgbClr val="FAFAFA"/>
    <a:srgbClr val="5A6B86"/>
    <a:srgbClr val="1E8900"/>
    <a:srgbClr val="F1623E"/>
    <a:srgbClr val="CD2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249" autoAdjust="0"/>
  </p:normalViewPr>
  <p:slideViewPr>
    <p:cSldViewPr snapToGrid="0" snapToObjects="1">
      <p:cViewPr varScale="1">
        <p:scale>
          <a:sx n="63" d="100"/>
          <a:sy n="63" d="100"/>
        </p:scale>
        <p:origin x="350" y="82"/>
      </p:cViewPr>
      <p:guideLst>
        <p:guide pos="25"/>
        <p:guide orient="horz"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66888" y="1143000"/>
            <a:ext cx="3324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694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3389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80083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6778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3472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60166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6861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3555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66888" y="1143000"/>
            <a:ext cx="3324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0829B-13B2-B64E-95C1-03536616CB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0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945429"/>
            <a:ext cx="10881360" cy="4138507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243533"/>
            <a:ext cx="9601200" cy="286998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45AF-2F23-744F-A16F-4B5C9AF54FA3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484B-4B49-EC4B-94F3-2DBEC111F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9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080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32883"/>
            <a:ext cx="2760345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32883"/>
            <a:ext cx="8121015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8961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81210" y="10998414"/>
            <a:ext cx="28803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35" y="931496"/>
            <a:ext cx="12281535" cy="2253316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80036" y="3336913"/>
            <a:ext cx="12281534" cy="6791974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6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963549"/>
            <a:ext cx="11041380" cy="4944744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7955072"/>
            <a:ext cx="11041380" cy="2600324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1876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164417"/>
            <a:ext cx="54406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164417"/>
            <a:ext cx="54406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4097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32886"/>
            <a:ext cx="1104138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914016"/>
            <a:ext cx="5415676" cy="142811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342130"/>
            <a:ext cx="5415676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914016"/>
            <a:ext cx="5442347" cy="142811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342130"/>
            <a:ext cx="5442347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779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092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8199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92480"/>
            <a:ext cx="4128849" cy="27736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711539"/>
            <a:ext cx="6480810" cy="8447617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566160"/>
            <a:ext cx="4128849" cy="660675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3134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92480"/>
            <a:ext cx="4128849" cy="27736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711539"/>
            <a:ext cx="6480810" cy="8447617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566160"/>
            <a:ext cx="4128849" cy="660675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745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32886"/>
            <a:ext cx="1104138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164417"/>
            <a:ext cx="1104138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017676"/>
            <a:ext cx="28803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017676"/>
            <a:ext cx="43205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017676"/>
            <a:ext cx="28803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7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53" r:id="rId12"/>
  </p:sldLayoutIdLst>
  <p:hf hd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31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30" Type="http://schemas.openxmlformats.org/officeDocument/2006/relationships/image" Target="../media/image84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EB1DDFD9-85CA-104D-9B33-D6110E52EE1A}"/>
              </a:ext>
            </a:extLst>
          </p:cNvPr>
          <p:cNvSpPr/>
          <p:nvPr/>
        </p:nvSpPr>
        <p:spPr>
          <a:xfrm>
            <a:off x="6493738" y="4115549"/>
            <a:ext cx="2103120" cy="51206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DBFAC59-93BA-424B-A5E6-C8E671315AB4}"/>
              </a:ext>
            </a:extLst>
          </p:cNvPr>
          <p:cNvSpPr/>
          <p:nvPr/>
        </p:nvSpPr>
        <p:spPr>
          <a:xfrm>
            <a:off x="2378937" y="4115549"/>
            <a:ext cx="2103120" cy="51206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2EAEE-3017-4D8C-80D0-EDBC247282B4}"/>
              </a:ext>
            </a:extLst>
          </p:cNvPr>
          <p:cNvSpPr/>
          <p:nvPr/>
        </p:nvSpPr>
        <p:spPr>
          <a:xfrm>
            <a:off x="1005840" y="1005840"/>
            <a:ext cx="9326880" cy="8778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148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1" name="Graphic 35">
            <a:extLst>
              <a:ext uri="{FF2B5EF4-FFF2-40B4-BE49-F238E27FC236}">
                <a16:creationId xmlns:a16="http://schemas.microsoft.com/office/drawing/2014/main" id="{1AF02AEA-97ED-D241-B1DF-0CE6F070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38" y="411554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20">
            <a:extLst>
              <a:ext uri="{FF2B5EF4-FFF2-40B4-BE49-F238E27FC236}">
                <a16:creationId xmlns:a16="http://schemas.microsoft.com/office/drawing/2014/main" id="{15E34166-1BC5-474A-94CD-EEFFBFDD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10058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A34CB16-E8F1-9E4C-B619-6337ACFB6EB4}"/>
              </a:ext>
            </a:extLst>
          </p:cNvPr>
          <p:cNvSpPr/>
          <p:nvPr/>
        </p:nvSpPr>
        <p:spPr>
          <a:xfrm>
            <a:off x="3019017" y="5395709"/>
            <a:ext cx="4937760" cy="1005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(instance failover)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C03203-195A-C14C-BB50-90D5C36F617C}"/>
              </a:ext>
            </a:extLst>
          </p:cNvPr>
          <p:cNvSpPr/>
          <p:nvPr/>
        </p:nvSpPr>
        <p:spPr>
          <a:xfrm>
            <a:off x="2378937" y="1738109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1" name="Graphic 34">
            <a:extLst>
              <a:ext uri="{FF2B5EF4-FFF2-40B4-BE49-F238E27FC236}">
                <a16:creationId xmlns:a16="http://schemas.microsoft.com/office/drawing/2014/main" id="{B37E3A07-C4AE-BE4A-AA60-45D24146F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37" y="1738109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9B341CE-4F47-8041-AB13-2FADEEFA806F}"/>
              </a:ext>
            </a:extLst>
          </p:cNvPr>
          <p:cNvSpPr/>
          <p:nvPr/>
        </p:nvSpPr>
        <p:spPr>
          <a:xfrm>
            <a:off x="3019017" y="3018269"/>
            <a:ext cx="493776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8" name="TextBox 52">
            <a:extLst>
              <a:ext uri="{FF2B5EF4-FFF2-40B4-BE49-F238E27FC236}">
                <a16:creationId xmlns:a16="http://schemas.microsoft.com/office/drawing/2014/main" id="{040CCB04-04A5-EC44-A573-CBD88AB72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841" y="5951969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HVR hub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60">
            <a:extLst>
              <a:ext uri="{FF2B5EF4-FFF2-40B4-BE49-F238E27FC236}">
                <a16:creationId xmlns:a16="http://schemas.microsoft.com/office/drawing/2014/main" id="{393A48C6-58F5-1046-9D48-1ED0E1957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721" y="54871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52">
            <a:extLst>
              <a:ext uri="{FF2B5EF4-FFF2-40B4-BE49-F238E27FC236}">
                <a16:creationId xmlns:a16="http://schemas.microsoft.com/office/drawing/2014/main" id="{68C3506A-D592-C141-88A2-2AAE30C7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61" y="3574529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111" name="Graphic 60">
            <a:extLst>
              <a:ext uri="{FF2B5EF4-FFF2-40B4-BE49-F238E27FC236}">
                <a16:creationId xmlns:a16="http://schemas.microsoft.com/office/drawing/2014/main" id="{CF3EC62E-BA40-CE43-AE03-5B45C0813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721" y="31094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16502E7-DA98-6949-96EF-0DC2188D6C33}"/>
              </a:ext>
            </a:extLst>
          </p:cNvPr>
          <p:cNvCxnSpPr>
            <a:cxnSpLocks/>
            <a:stCxn id="94" idx="1"/>
            <a:endCxn id="98" idx="2"/>
          </p:cNvCxnSpPr>
          <p:nvPr/>
        </p:nvCxnSpPr>
        <p:spPr>
          <a:xfrm rot="10800000">
            <a:off x="3650321" y="6226290"/>
            <a:ext cx="1654696" cy="47487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60">
            <a:extLst>
              <a:ext uri="{FF2B5EF4-FFF2-40B4-BE49-F238E27FC236}">
                <a16:creationId xmlns:a16="http://schemas.microsoft.com/office/drawing/2014/main" id="{F9E24DDD-D3E4-6D4F-97F8-F6604443E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17" y="54871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68A1347-3B2A-0842-981D-B63AD5A0BE06}"/>
              </a:ext>
            </a:extLst>
          </p:cNvPr>
          <p:cNvCxnSpPr>
            <a:cxnSpLocks/>
            <a:stCxn id="94" idx="3"/>
            <a:endCxn id="96" idx="2"/>
          </p:cNvCxnSpPr>
          <p:nvPr/>
        </p:nvCxnSpPr>
        <p:spPr>
          <a:xfrm flipV="1">
            <a:off x="5721367" y="6226289"/>
            <a:ext cx="1626762" cy="47487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F5B04C6-F7F0-7F4F-B4C5-D86595893AF9}"/>
              </a:ext>
            </a:extLst>
          </p:cNvPr>
          <p:cNvSpPr/>
          <p:nvPr/>
        </p:nvSpPr>
        <p:spPr>
          <a:xfrm>
            <a:off x="6493737" y="1738109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8" name="Graphic 34">
            <a:extLst>
              <a:ext uri="{FF2B5EF4-FFF2-40B4-BE49-F238E27FC236}">
                <a16:creationId xmlns:a16="http://schemas.microsoft.com/office/drawing/2014/main" id="{AEBAF346-4201-9D4F-873A-4E4B9C35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37" y="1738109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23">
            <a:extLst>
              <a:ext uri="{FF2B5EF4-FFF2-40B4-BE49-F238E27FC236}">
                <a16:creationId xmlns:a16="http://schemas.microsoft.com/office/drawing/2014/main" id="{B2D5C0AB-6BE2-E346-A164-10246E725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721" y="83117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Graphic 23">
            <a:extLst>
              <a:ext uri="{FF2B5EF4-FFF2-40B4-BE49-F238E27FC236}">
                <a16:creationId xmlns:a16="http://schemas.microsoft.com/office/drawing/2014/main" id="{87C118F6-373F-F44B-BC4D-51F3C2A4E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17" y="83117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31A84E33-E408-6A42-805C-5FFD85488993}"/>
              </a:ext>
            </a:extLst>
          </p:cNvPr>
          <p:cNvSpPr txBox="1"/>
          <p:nvPr/>
        </p:nvSpPr>
        <p:spPr>
          <a:xfrm>
            <a:off x="3240616" y="8761559"/>
            <a:ext cx="819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Readers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47D838-E809-FE45-8C63-DE0EF232931C}"/>
              </a:ext>
            </a:extLst>
          </p:cNvPr>
          <p:cNvSpPr txBox="1"/>
          <p:nvPr/>
        </p:nvSpPr>
        <p:spPr>
          <a:xfrm>
            <a:off x="7019417" y="8761559"/>
            <a:ext cx="67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Writer</a:t>
            </a:r>
          </a:p>
        </p:txBody>
      </p:sp>
      <p:pic>
        <p:nvPicPr>
          <p:cNvPr id="116" name="Graphic 35">
            <a:extLst>
              <a:ext uri="{FF2B5EF4-FFF2-40B4-BE49-F238E27FC236}">
                <a16:creationId xmlns:a16="http://schemas.microsoft.com/office/drawing/2014/main" id="{96A476E1-4098-E043-8F95-FA14DA2C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38" y="411554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TextBox 52">
            <a:extLst>
              <a:ext uri="{FF2B5EF4-FFF2-40B4-BE49-F238E27FC236}">
                <a16:creationId xmlns:a16="http://schemas.microsoft.com/office/drawing/2014/main" id="{76E282EE-BDE3-694E-AD4B-7051EF8B7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344" y="3574529"/>
            <a:ext cx="11054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BDF28583-3CFD-1141-9E96-794060F54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17" y="31104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17">
            <a:extLst>
              <a:ext uri="{FF2B5EF4-FFF2-40B4-BE49-F238E27FC236}">
                <a16:creationId xmlns:a16="http://schemas.microsoft.com/office/drawing/2014/main" id="{D5E12C38-1E11-814A-86B9-728C5DF85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818" y="3018270"/>
            <a:ext cx="550913" cy="5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TextBox 11">
            <a:extLst>
              <a:ext uri="{FF2B5EF4-FFF2-40B4-BE49-F238E27FC236}">
                <a16:creationId xmlns:a16="http://schemas.microsoft.com/office/drawing/2014/main" id="{CAE48667-2B73-2B41-AA22-2E1416CA9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2617" y="3574530"/>
            <a:ext cx="14754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60" name="Graphic 24">
            <a:extLst>
              <a:ext uri="{FF2B5EF4-FFF2-40B4-BE49-F238E27FC236}">
                <a16:creationId xmlns:a16="http://schemas.microsoft.com/office/drawing/2014/main" id="{1251A2BE-FF04-6048-A473-77B783BA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817" y="4755629"/>
            <a:ext cx="551104" cy="55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1">
            <a:extLst>
              <a:ext uri="{FF2B5EF4-FFF2-40B4-BE49-F238E27FC236}">
                <a16:creationId xmlns:a16="http://schemas.microsoft.com/office/drawing/2014/main" id="{2288B208-679B-F546-94DC-8947C04A5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5498" y="5311890"/>
            <a:ext cx="10980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731A98-7159-164E-9F3B-354CEB6FC4B6}"/>
              </a:ext>
            </a:extLst>
          </p:cNvPr>
          <p:cNvCxnSpPr>
            <a:cxnSpLocks/>
            <a:stCxn id="86" idx="1"/>
            <a:endCxn id="130" idx="3"/>
          </p:cNvCxnSpPr>
          <p:nvPr/>
        </p:nvCxnSpPr>
        <p:spPr>
          <a:xfrm flipH="1">
            <a:off x="3878921" y="8539433"/>
            <a:ext cx="1403236" cy="91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0064E1-E4FA-BB40-A86F-C849DBD32AEE}"/>
              </a:ext>
            </a:extLst>
          </p:cNvPr>
          <p:cNvCxnSpPr>
            <a:cxnSpLocks/>
            <a:stCxn id="86" idx="3"/>
            <a:endCxn id="131" idx="1"/>
          </p:cNvCxnSpPr>
          <p:nvPr/>
        </p:nvCxnSpPr>
        <p:spPr>
          <a:xfrm>
            <a:off x="5778405" y="8539433"/>
            <a:ext cx="1355412" cy="91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phic 7">
            <a:extLst>
              <a:ext uri="{FF2B5EF4-FFF2-40B4-BE49-F238E27FC236}">
                <a16:creationId xmlns:a16="http://schemas.microsoft.com/office/drawing/2014/main" id="{4C153371-FEB5-124D-A5DC-06D157678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157" y="8291309"/>
            <a:ext cx="496248" cy="49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F1FCE730-9F35-E841-A659-72347E919B86}"/>
              </a:ext>
            </a:extLst>
          </p:cNvPr>
          <p:cNvSpPr txBox="1"/>
          <p:nvPr/>
        </p:nvSpPr>
        <p:spPr>
          <a:xfrm>
            <a:off x="4735422" y="8795499"/>
            <a:ext cx="158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Aurora PostgreSQL</a:t>
            </a:r>
          </a:p>
        </p:txBody>
      </p:sp>
      <p:pic>
        <p:nvPicPr>
          <p:cNvPr id="88" name="Graphic 18">
            <a:extLst>
              <a:ext uri="{FF2B5EF4-FFF2-40B4-BE49-F238E27FC236}">
                <a16:creationId xmlns:a16="http://schemas.microsoft.com/office/drawing/2014/main" id="{C8AD7C18-68AF-564F-B770-F2D26820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457" y="3018269"/>
            <a:ext cx="265472" cy="26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18">
            <a:extLst>
              <a:ext uri="{FF2B5EF4-FFF2-40B4-BE49-F238E27FC236}">
                <a16:creationId xmlns:a16="http://schemas.microsoft.com/office/drawing/2014/main" id="{CF608ED9-E5DD-604D-84AC-8D88AB467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457" y="5395709"/>
            <a:ext cx="265472" cy="26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7115999-CBCD-2C40-9BBC-73BCA659D938}"/>
              </a:ext>
            </a:extLst>
          </p:cNvPr>
          <p:cNvSpPr txBox="1"/>
          <p:nvPr/>
        </p:nvSpPr>
        <p:spPr>
          <a:xfrm>
            <a:off x="4953545" y="6893037"/>
            <a:ext cx="110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92" name="Graphic 24">
            <a:extLst>
              <a:ext uri="{FF2B5EF4-FFF2-40B4-BE49-F238E27FC236}">
                <a16:creationId xmlns:a16="http://schemas.microsoft.com/office/drawing/2014/main" id="{163FD68F-1216-D040-9F23-B217ED6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56" y="2434313"/>
            <a:ext cx="375499" cy="37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27">
            <a:extLst>
              <a:ext uri="{FF2B5EF4-FFF2-40B4-BE49-F238E27FC236}">
                <a16:creationId xmlns:a16="http://schemas.microsoft.com/office/drawing/2014/main" id="{CB66B69F-9B64-254B-9239-69CF66F1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rcRect/>
          <a:stretch/>
        </p:blipFill>
        <p:spPr bwMode="auto">
          <a:xfrm>
            <a:off x="5305017" y="6492989"/>
            <a:ext cx="416350" cy="4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F755362-8665-E342-89C0-DF6736B202D7}"/>
              </a:ext>
            </a:extLst>
          </p:cNvPr>
          <p:cNvSpPr txBox="1"/>
          <p:nvPr/>
        </p:nvSpPr>
        <p:spPr>
          <a:xfrm>
            <a:off x="4585380" y="2759903"/>
            <a:ext cx="183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373097" y="1646669"/>
            <a:ext cx="7680960" cy="77724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097" y="164666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2196057" y="1280909"/>
            <a:ext cx="2447924" cy="83210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6356575" y="1280909"/>
            <a:ext cx="2423161" cy="83210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2653257" y="2103869"/>
            <a:ext cx="5669280" cy="18288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2653257" y="4481309"/>
            <a:ext cx="5669280" cy="466344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96" name="TextBox 52">
            <a:extLst>
              <a:ext uri="{FF2B5EF4-FFF2-40B4-BE49-F238E27FC236}">
                <a16:creationId xmlns:a16="http://schemas.microsoft.com/office/drawing/2014/main" id="{040CCB04-04A5-EC44-A573-CBD88AB72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6649" y="5951969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HVR hub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A34CB16-E8F1-9E4C-B619-6337ACFB6EB4}"/>
              </a:ext>
            </a:extLst>
          </p:cNvPr>
          <p:cNvSpPr/>
          <p:nvPr/>
        </p:nvSpPr>
        <p:spPr>
          <a:xfrm>
            <a:off x="3019017" y="7315949"/>
            <a:ext cx="493776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</a:t>
            </a:r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</a:t>
            </a:r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52">
            <a:extLst>
              <a:ext uri="{FF2B5EF4-FFF2-40B4-BE49-F238E27FC236}">
                <a16:creationId xmlns:a16="http://schemas.microsoft.com/office/drawing/2014/main" id="{040CCB04-04A5-EC44-A573-CBD88AB72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5703" y="7872209"/>
            <a:ext cx="11492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HVR agent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2" name="Graphic 60">
            <a:extLst>
              <a:ext uri="{FF2B5EF4-FFF2-40B4-BE49-F238E27FC236}">
                <a16:creationId xmlns:a16="http://schemas.microsoft.com/office/drawing/2014/main" id="{393A48C6-58F5-1046-9D48-1ED0E1957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721" y="74073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Graphic 18">
            <a:extLst>
              <a:ext uri="{FF2B5EF4-FFF2-40B4-BE49-F238E27FC236}">
                <a16:creationId xmlns:a16="http://schemas.microsoft.com/office/drawing/2014/main" id="{CF608ED9-E5DD-604D-84AC-8D88AB467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457" y="7315949"/>
            <a:ext cx="265472" cy="26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52">
            <a:extLst>
              <a:ext uri="{FF2B5EF4-FFF2-40B4-BE49-F238E27FC236}">
                <a16:creationId xmlns:a16="http://schemas.microsoft.com/office/drawing/2014/main" id="{040CCB04-04A5-EC44-A573-CBD88AB72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489" y="7872209"/>
            <a:ext cx="10515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HVR agent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Graphic 24">
            <a:extLst>
              <a:ext uri="{FF2B5EF4-FFF2-40B4-BE49-F238E27FC236}">
                <a16:creationId xmlns:a16="http://schemas.microsoft.com/office/drawing/2014/main" id="{163FD68F-1216-D040-9F23-B217ED6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52" y="4805657"/>
            <a:ext cx="375499" cy="37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F755362-8665-E342-89C0-DF6736B202D7}"/>
              </a:ext>
            </a:extLst>
          </p:cNvPr>
          <p:cNvSpPr txBox="1"/>
          <p:nvPr/>
        </p:nvSpPr>
        <p:spPr>
          <a:xfrm>
            <a:off x="4591476" y="5131247"/>
            <a:ext cx="183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8" name="Graphic 60">
            <a:extLst>
              <a:ext uri="{FF2B5EF4-FFF2-40B4-BE49-F238E27FC236}">
                <a16:creationId xmlns:a16="http://schemas.microsoft.com/office/drawing/2014/main" id="{393A48C6-58F5-1046-9D48-1ED0E1957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93" y="74134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60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46608</TotalTime>
  <Words>64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668</cp:revision>
  <cp:lastPrinted>2019-01-03T20:59:05Z</cp:lastPrinted>
  <dcterms:created xsi:type="dcterms:W3CDTF">2018-09-14T20:21:45Z</dcterms:created>
  <dcterms:modified xsi:type="dcterms:W3CDTF">2021-07-20T05:13:18Z</dcterms:modified>
</cp:coreProperties>
</file>