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312"/>
    <a:srgbClr val="4053D6"/>
    <a:srgbClr val="FFFFFF"/>
    <a:srgbClr val="007CBC"/>
    <a:srgbClr val="1D8900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1" autoAdjust="0"/>
    <p:restoredTop sz="94266" autoAdjust="0"/>
  </p:normalViewPr>
  <p:slideViewPr>
    <p:cSldViewPr snapToGrid="0" snapToObjects="1">
      <p:cViewPr varScale="1">
        <p:scale>
          <a:sx n="189" d="100"/>
          <a:sy n="189" d="100"/>
        </p:scale>
        <p:origin x="1992" y="16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0B4-CB4F-3E4E-B313-EAB56883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C9E3-7AAB-4344-B3A5-96143DC2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D87-7087-6046-A734-B647767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7/14/21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B2C-3DC9-074C-BC48-8BB1D019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0E83-D449-194E-A0A4-191AC6D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62" r:id="rId5"/>
    <p:sldLayoutId id="2147483655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088037" y="2226389"/>
            <a:ext cx="2148840" cy="43416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42B8D-BB2A-45D7-80D5-6678913D532E}"/>
              </a:ext>
            </a:extLst>
          </p:cNvPr>
          <p:cNvSpPr/>
          <p:nvPr/>
        </p:nvSpPr>
        <p:spPr>
          <a:xfrm>
            <a:off x="1275135" y="630692"/>
            <a:ext cx="7346373" cy="59878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867629" y="90377"/>
            <a:ext cx="8838947" cy="6677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7F391-38FC-45F2-92E6-6249017F1F2C}"/>
              </a:ext>
            </a:extLst>
          </p:cNvPr>
          <p:cNvSpPr/>
          <p:nvPr/>
        </p:nvSpPr>
        <p:spPr>
          <a:xfrm>
            <a:off x="1989350" y="365760"/>
            <a:ext cx="2331645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1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9" y="9037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8">
            <a:extLst>
              <a:ext uri="{FF2B5EF4-FFF2-40B4-BE49-F238E27FC236}">
                <a16:creationId xmlns:a16="http://schemas.microsoft.com/office/drawing/2014/main" id="{64F86115-10EF-BC49-A081-95D1925C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5" y="6306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2843816" y="3012596"/>
            <a:ext cx="4692364" cy="691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(instance failover)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088037" y="663022"/>
            <a:ext cx="2148840" cy="14863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7" y="66302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2843816" y="1438623"/>
            <a:ext cx="4692364" cy="5342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18EF2F-33CB-EB42-B799-D0D8D23A28AC}"/>
              </a:ext>
            </a:extLst>
          </p:cNvPr>
          <p:cNvSpPr/>
          <p:nvPr/>
        </p:nvSpPr>
        <p:spPr>
          <a:xfrm>
            <a:off x="2353529" y="2557780"/>
            <a:ext cx="5655091" cy="16772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44AF89-3954-2B40-93E6-0577139993C3}"/>
              </a:ext>
            </a:extLst>
          </p:cNvPr>
          <p:cNvSpPr/>
          <p:nvPr/>
        </p:nvSpPr>
        <p:spPr>
          <a:xfrm>
            <a:off x="2353529" y="983781"/>
            <a:ext cx="5655091" cy="1078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55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1E395FF-D409-D242-9579-AB3F95797E66}"/>
              </a:ext>
            </a:extLst>
          </p:cNvPr>
          <p:cNvSpPr/>
          <p:nvPr/>
        </p:nvSpPr>
        <p:spPr>
          <a:xfrm>
            <a:off x="2843816" y="4871889"/>
            <a:ext cx="4692364" cy="577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8" name="TextBox 52">
            <a:extLst>
              <a:ext uri="{FF2B5EF4-FFF2-40B4-BE49-F238E27FC236}">
                <a16:creationId xmlns:a16="http://schemas.microsoft.com/office/drawing/2014/main" id="{C2E0D897-E62F-8B41-BFCC-2228E980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82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</a:p>
        </p:txBody>
      </p:sp>
      <p:pic>
        <p:nvPicPr>
          <p:cNvPr id="109" name="Graphic 60">
            <a:extLst>
              <a:ext uri="{FF2B5EF4-FFF2-40B4-BE49-F238E27FC236}">
                <a16:creationId xmlns:a16="http://schemas.microsoft.com/office/drawing/2014/main" id="{D359458C-1732-D040-B1CB-B6B12C0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49235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296" y="1472855"/>
            <a:ext cx="994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222158" y="2226389"/>
            <a:ext cx="2150641" cy="43345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1469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E74ADE0-6E84-0347-B21B-0A509332880F}"/>
              </a:ext>
            </a:extLst>
          </p:cNvPr>
          <p:cNvSpPr/>
          <p:nvPr/>
        </p:nvSpPr>
        <p:spPr>
          <a:xfrm>
            <a:off x="6115336" y="365760"/>
            <a:ext cx="2329366" cy="633704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2</a:t>
            </a:r>
          </a:p>
        </p:txBody>
      </p:sp>
      <p:sp>
        <p:nvSpPr>
          <p:cNvPr id="118" name="TextBox 52">
            <a:extLst>
              <a:ext uri="{FF2B5EF4-FFF2-40B4-BE49-F238E27FC236}">
                <a16:creationId xmlns:a16="http://schemas.microsoft.com/office/drawing/2014/main" id="{55A05C3B-7157-4848-98D7-DF3016A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375" y="4923246"/>
            <a:ext cx="84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</a:p>
        </p:txBody>
      </p:sp>
      <p:pic>
        <p:nvPicPr>
          <p:cNvPr id="119" name="Graphic 60">
            <a:extLst>
              <a:ext uri="{FF2B5EF4-FFF2-40B4-BE49-F238E27FC236}">
                <a16:creationId xmlns:a16="http://schemas.microsoft.com/office/drawing/2014/main" id="{839F6188-6304-F248-9035-4591724E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49344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94" idx="1"/>
            <a:endCxn id="99" idx="2"/>
          </p:cNvCxnSpPr>
          <p:nvPr/>
        </p:nvCxnSpPr>
        <p:spPr>
          <a:xfrm rot="10800000">
            <a:off x="3908832" y="3563827"/>
            <a:ext cx="665918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3106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94" idx="3"/>
            <a:endCxn id="125" idx="2"/>
          </p:cNvCxnSpPr>
          <p:nvPr/>
        </p:nvCxnSpPr>
        <p:spPr>
          <a:xfrm flipV="1">
            <a:off x="4991100" y="3563827"/>
            <a:ext cx="1596564" cy="42948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2">
            <a:extLst>
              <a:ext uri="{FF2B5EF4-FFF2-40B4-BE49-F238E27FC236}">
                <a16:creationId xmlns:a16="http://schemas.microsoft.com/office/drawing/2014/main" id="{126D38A7-3FEC-7649-A000-55730FFB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548" y="3104395"/>
            <a:ext cx="80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HVR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222158" y="663022"/>
            <a:ext cx="2150641" cy="15180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663022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3">
            <a:extLst>
              <a:ext uri="{FF2B5EF4-FFF2-40B4-BE49-F238E27FC236}">
                <a16:creationId xmlns:a16="http://schemas.microsoft.com/office/drawing/2014/main" id="{4AC02230-CE70-E748-BD5C-ADC6467E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9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32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4" y="5794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32B6E05-18CC-9D45-B583-0A579D9810FF}"/>
              </a:ext>
            </a:extLst>
          </p:cNvPr>
          <p:cNvSpPr txBox="1"/>
          <p:nvPr/>
        </p:nvSpPr>
        <p:spPr>
          <a:xfrm>
            <a:off x="2872459" y="6243921"/>
            <a:ext cx="77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3487969" y="6243921"/>
            <a:ext cx="8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6317265" y="6243921"/>
            <a:ext cx="67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Writer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58" y="222638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6FB0480-90E1-C44F-AB2F-B7C055879383}"/>
              </a:ext>
            </a:extLst>
          </p:cNvPr>
          <p:cNvSpPr txBox="1"/>
          <p:nvPr/>
        </p:nvSpPr>
        <p:spPr>
          <a:xfrm>
            <a:off x="2409681" y="977140"/>
            <a:ext cx="132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65E18B-5C22-3141-9558-61D4A29BA8D4}"/>
              </a:ext>
            </a:extLst>
          </p:cNvPr>
          <p:cNvSpPr txBox="1"/>
          <p:nvPr/>
        </p:nvSpPr>
        <p:spPr>
          <a:xfrm>
            <a:off x="2378320" y="2569901"/>
            <a:ext cx="143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402" y="1481501"/>
            <a:ext cx="976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Bastion 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64" y="1470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92" y="2253913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24" y="2802792"/>
            <a:ext cx="147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96" y="3714695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573" y="4272332"/>
            <a:ext cx="1098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4137432" y="6014821"/>
            <a:ext cx="9495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5439403" y="6014821"/>
            <a:ext cx="988241" cy="78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55" y="5766697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4396314" y="6243927"/>
            <a:ext cx="1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Aurora PostgreSQL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1438623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3012596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8">
            <a:extLst>
              <a:ext uri="{FF2B5EF4-FFF2-40B4-BE49-F238E27FC236}">
                <a16:creationId xmlns:a16="http://schemas.microsoft.com/office/drawing/2014/main" id="{1DE0188F-90D0-2B41-9AC4-9B8A6110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3" y="487188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4948356" y="3757450"/>
            <a:ext cx="110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Amazon EFS</a:t>
            </a:r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5" y="1029037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34501" y="996193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94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574750" y="3785136"/>
            <a:ext cx="416350" cy="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5" y="2594503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34501" y="2561659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67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24" y="4444090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941430" y="4411246"/>
            <a:ext cx="11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7B2887-10ED-834F-BD64-3C6F5DCF6918}"/>
              </a:ext>
            </a:extLst>
          </p:cNvPr>
          <p:cNvSpPr/>
          <p:nvPr/>
        </p:nvSpPr>
        <p:spPr>
          <a:xfrm>
            <a:off x="2350820" y="4332593"/>
            <a:ext cx="5655091" cy="127227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DF3312"/>
              </a:solidFill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DC6069-E7F2-EF44-8DA0-528B2C4E2DD9}"/>
              </a:ext>
            </a:extLst>
          </p:cNvPr>
          <p:cNvSpPr txBox="1"/>
          <p:nvPr/>
        </p:nvSpPr>
        <p:spPr>
          <a:xfrm>
            <a:off x="2366558" y="4341841"/>
            <a:ext cx="143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46955</TotalTime>
  <Words>73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Anton Els</cp:lastModifiedBy>
  <cp:revision>654</cp:revision>
  <cp:lastPrinted>2019-01-03T20:59:05Z</cp:lastPrinted>
  <dcterms:created xsi:type="dcterms:W3CDTF">2018-09-14T20:21:45Z</dcterms:created>
  <dcterms:modified xsi:type="dcterms:W3CDTF">2021-07-14T07:19:17Z</dcterms:modified>
</cp:coreProperties>
</file>