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39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25741F4C-1E69-D349-9862-7719D740B96A}">
          <p14:sldIdLst>
            <p14:sldId id="2390"/>
          </p14:sldIdLst>
        </p14:section>
      </p14:sectionLst>
    </p:ex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3312"/>
    <a:srgbClr val="4053D6"/>
    <a:srgbClr val="FFFFFF"/>
    <a:srgbClr val="007CBC"/>
    <a:srgbClr val="1D8900"/>
    <a:srgbClr val="FAFAFA"/>
    <a:srgbClr val="5A6B86"/>
    <a:srgbClr val="1E8900"/>
    <a:srgbClr val="F1623E"/>
    <a:srgbClr val="CD2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4249" autoAdjust="0"/>
  </p:normalViewPr>
  <p:slideViewPr>
    <p:cSldViewPr snapToGrid="0" snapToObjects="1">
      <p:cViewPr>
        <p:scale>
          <a:sx n="100" d="100"/>
          <a:sy n="100" d="100"/>
        </p:scale>
        <p:origin x="-269" y="312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0829B-13B2-B64E-95C1-03536616CB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30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3C3A-331B-3F4A-823D-66E06957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C4E38-C2CC-3746-B1C9-86ED8D5C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63CEC6-9D78-AE4D-A0B1-294C8995D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7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-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2200-14F4-F541-9B55-3B076E85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17BA-14E8-F946-B36F-6E39E9342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093787"/>
            <a:ext cx="57531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A49A9-5000-FA4E-A502-65621B590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3787"/>
            <a:ext cx="57912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EF53733-C8FC-034A-9C77-3D47A4C6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7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-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DC9893E-A6E1-4A48-B35E-4A9DB4DCAB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EB6FE43-E832-914E-BF63-E0362E17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537401"/>
            <a:ext cx="11696700" cy="1299990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A05A88-C388-144D-9EA6-1C9DE1E1C17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66700" y="1925142"/>
            <a:ext cx="11696699" cy="3918446"/>
          </a:xfrm>
        </p:spPr>
        <p:txBody>
          <a:bodyPr anchor="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83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ub-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20675"/>
            <a:ext cx="11696700" cy="5937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8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BA94-B578-5D41-B485-160BD75BC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5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90B4-CB4F-3E4E-B313-EAB568838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9C9E3-7AAB-4344-B3A5-96143DC23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DFD87-7087-6046-A734-B6477673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45AF-2F23-744F-A16F-4B5C9AF54FA3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D2B2C-3DC9-074C-BC48-8BB1D0196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D0E83-D449-194E-A0A4-191AC6D2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/>
          <a:lstStyle/>
          <a:p>
            <a:fld id="{FFF3484B-4B49-EC4B-94F3-2DBEC111FF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3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628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2" r:id="rId3"/>
    <p:sldLayoutId id="2147483653" r:id="rId4"/>
    <p:sldLayoutId id="2147483662" r:id="rId5"/>
    <p:sldLayoutId id="2147483655" r:id="rId6"/>
    <p:sldLayoutId id="2147483663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1.wdp"/><Relationship Id="rId14" Type="http://schemas.openxmlformats.org/officeDocument/2006/relationships/image" Target="../media/image11.png"/><Relationship Id="rId30" Type="http://schemas.openxmlformats.org/officeDocument/2006/relationships/image" Target="../media/image84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3DBFAC59-93BA-424B-A5E6-C8E671315AB4}"/>
              </a:ext>
            </a:extLst>
          </p:cNvPr>
          <p:cNvSpPr/>
          <p:nvPr/>
        </p:nvSpPr>
        <p:spPr>
          <a:xfrm>
            <a:off x="2088037" y="2226389"/>
            <a:ext cx="2148840" cy="434165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442B8D-BB2A-45D7-80D5-6678913D532E}"/>
              </a:ext>
            </a:extLst>
          </p:cNvPr>
          <p:cNvSpPr/>
          <p:nvPr/>
        </p:nvSpPr>
        <p:spPr>
          <a:xfrm>
            <a:off x="1275135" y="630692"/>
            <a:ext cx="7346373" cy="5987804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D2EAEE-3017-4D8C-80D0-EDBC247282B4}"/>
              </a:ext>
            </a:extLst>
          </p:cNvPr>
          <p:cNvSpPr/>
          <p:nvPr/>
        </p:nvSpPr>
        <p:spPr>
          <a:xfrm>
            <a:off x="867629" y="90377"/>
            <a:ext cx="8838947" cy="66772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148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F7F391-38FC-45F2-92E6-6249017F1F2C}"/>
              </a:ext>
            </a:extLst>
          </p:cNvPr>
          <p:cNvSpPr/>
          <p:nvPr/>
        </p:nvSpPr>
        <p:spPr>
          <a:xfrm>
            <a:off x="1989350" y="365760"/>
            <a:ext cx="2331645" cy="633704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27432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 1</a:t>
            </a:r>
          </a:p>
        </p:txBody>
      </p:sp>
      <p:pic>
        <p:nvPicPr>
          <p:cNvPr id="61" name="Graphic 35">
            <a:extLst>
              <a:ext uri="{FF2B5EF4-FFF2-40B4-BE49-F238E27FC236}">
                <a16:creationId xmlns:a16="http://schemas.microsoft.com/office/drawing/2014/main" id="{1AF02AEA-97ED-D241-B1DF-0CE6F070C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037" y="222638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20">
            <a:extLst>
              <a:ext uri="{FF2B5EF4-FFF2-40B4-BE49-F238E27FC236}">
                <a16:creationId xmlns:a16="http://schemas.microsoft.com/office/drawing/2014/main" id="{15E34166-1BC5-474A-94CD-EEFFBFDD4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9" y="9037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Graphic 28">
            <a:extLst>
              <a:ext uri="{FF2B5EF4-FFF2-40B4-BE49-F238E27FC236}">
                <a16:creationId xmlns:a16="http://schemas.microsoft.com/office/drawing/2014/main" id="{64F86115-10EF-BC49-A081-95D1925CD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35" y="63069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A34CB16-E8F1-9E4C-B619-6337ACFB6EB4}"/>
              </a:ext>
            </a:extLst>
          </p:cNvPr>
          <p:cNvSpPr/>
          <p:nvPr/>
        </p:nvSpPr>
        <p:spPr>
          <a:xfrm>
            <a:off x="2843816" y="3012596"/>
            <a:ext cx="4692364" cy="69125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cs typeface="Arial" panose="020B0604020202020204" pitchFamily="34" charset="0"/>
              </a:rPr>
              <a:t>Auto Scaling group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D86613"/>
                </a:solidFill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D86613"/>
                </a:solidFill>
                <a:cs typeface="Arial" panose="020B0604020202020204" pitchFamily="34" charset="0"/>
              </a:rPr>
              <a:t>i</a:t>
            </a:r>
            <a:r>
              <a:rPr lang="en-US" sz="1200" dirty="0" smtClean="0">
                <a:solidFill>
                  <a:srgbClr val="D86613"/>
                </a:solidFill>
                <a:cs typeface="Arial" panose="020B0604020202020204" pitchFamily="34" charset="0"/>
              </a:rPr>
              <a:t>nstance failover</a:t>
            </a:r>
            <a:r>
              <a:rPr lang="en-US" sz="1200" dirty="0">
                <a:solidFill>
                  <a:srgbClr val="D86613"/>
                </a:solidFill>
                <a:cs typeface="Arial" panose="020B0604020202020204" pitchFamily="34" charset="0"/>
              </a:rPr>
              <a:t>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C03203-195A-C14C-BB50-90D5C36F617C}"/>
              </a:ext>
            </a:extLst>
          </p:cNvPr>
          <p:cNvSpPr/>
          <p:nvPr/>
        </p:nvSpPr>
        <p:spPr>
          <a:xfrm>
            <a:off x="2088037" y="663022"/>
            <a:ext cx="2148840" cy="148633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1" name="Graphic 34">
            <a:extLst>
              <a:ext uri="{FF2B5EF4-FFF2-40B4-BE49-F238E27FC236}">
                <a16:creationId xmlns:a16="http://schemas.microsoft.com/office/drawing/2014/main" id="{B37E3A07-C4AE-BE4A-AA60-45D24146F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037" y="663022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9B341CE-4F47-8041-AB13-2FADEEFA806F}"/>
              </a:ext>
            </a:extLst>
          </p:cNvPr>
          <p:cNvSpPr/>
          <p:nvPr/>
        </p:nvSpPr>
        <p:spPr>
          <a:xfrm>
            <a:off x="2843816" y="1438623"/>
            <a:ext cx="4692364" cy="53425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D86613"/>
                </a:solidFill>
                <a:cs typeface="Arial" panose="020B0604020202020204" pitchFamily="34" charset="0"/>
              </a:rPr>
              <a:t>Auto </a:t>
            </a:r>
            <a:r>
              <a:rPr lang="en-US" sz="1200" dirty="0">
                <a:solidFill>
                  <a:srgbClr val="D86613"/>
                </a:solidFill>
                <a:cs typeface="Arial" panose="020B0604020202020204" pitchFamily="34" charset="0"/>
              </a:rPr>
              <a:t>Scaling group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E18EF2F-33CB-EB42-B799-D0D8D23A28AC}"/>
              </a:ext>
            </a:extLst>
          </p:cNvPr>
          <p:cNvSpPr/>
          <p:nvPr/>
        </p:nvSpPr>
        <p:spPr>
          <a:xfrm>
            <a:off x="2353529" y="2557780"/>
            <a:ext cx="5655091" cy="3947735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rgbClr val="DF3312"/>
              </a:solidFill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44AF89-3954-2B40-93E6-0577139993C3}"/>
              </a:ext>
            </a:extLst>
          </p:cNvPr>
          <p:cNvSpPr/>
          <p:nvPr/>
        </p:nvSpPr>
        <p:spPr>
          <a:xfrm>
            <a:off x="2353529" y="983781"/>
            <a:ext cx="5655091" cy="10781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rgbClr val="DF3312"/>
              </a:solidFill>
              <a:cs typeface="Arial" panose="020B0604020202020204" pitchFamily="34" charset="0"/>
            </a:endParaRPr>
          </a:p>
        </p:txBody>
      </p:sp>
      <p:sp>
        <p:nvSpPr>
          <p:cNvPr id="98" name="TextBox 52">
            <a:extLst>
              <a:ext uri="{FF2B5EF4-FFF2-40B4-BE49-F238E27FC236}">
                <a16:creationId xmlns:a16="http://schemas.microsoft.com/office/drawing/2014/main" id="{040CCB04-04A5-EC44-A573-CBD88AB72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255" y="3104395"/>
            <a:ext cx="800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HVR</a:t>
            </a:r>
            <a:b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hub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9" name="Graphic 60">
            <a:extLst>
              <a:ext uri="{FF2B5EF4-FFF2-40B4-BE49-F238E27FC236}">
                <a16:creationId xmlns:a16="http://schemas.microsoft.com/office/drawing/2014/main" id="{393A48C6-58F5-1046-9D48-1ED0E1957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232" y="31066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81E395FF-D409-D242-9579-AB3F95797E66}"/>
              </a:ext>
            </a:extLst>
          </p:cNvPr>
          <p:cNvSpPr/>
          <p:nvPr/>
        </p:nvSpPr>
        <p:spPr>
          <a:xfrm>
            <a:off x="2843816" y="4871889"/>
            <a:ext cx="4692364" cy="57753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108" name="TextBox 52">
            <a:extLst>
              <a:ext uri="{FF2B5EF4-FFF2-40B4-BE49-F238E27FC236}">
                <a16:creationId xmlns:a16="http://schemas.microsoft.com/office/drawing/2014/main" id="{C2E0D897-E62F-8B41-BFCC-2228E980A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82" y="4923246"/>
            <a:ext cx="8448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HVR </a:t>
            </a:r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agent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9" name="Graphic 60">
            <a:extLst>
              <a:ext uri="{FF2B5EF4-FFF2-40B4-BE49-F238E27FC236}">
                <a16:creationId xmlns:a16="http://schemas.microsoft.com/office/drawing/2014/main" id="{D359458C-1732-D040-B1CB-B6B12C072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232" y="49235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52">
            <a:extLst>
              <a:ext uri="{FF2B5EF4-FFF2-40B4-BE49-F238E27FC236}">
                <a16:creationId xmlns:a16="http://schemas.microsoft.com/office/drawing/2014/main" id="{68C3506A-D592-C141-88A2-2AAE30C7A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296" y="1472855"/>
            <a:ext cx="9943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Bastion </a:t>
            </a:r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host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B1DDFD9-85CA-104D-9B33-D6110E52EE1A}"/>
              </a:ext>
            </a:extLst>
          </p:cNvPr>
          <p:cNvSpPr/>
          <p:nvPr/>
        </p:nvSpPr>
        <p:spPr>
          <a:xfrm>
            <a:off x="6222158" y="2226389"/>
            <a:ext cx="2150641" cy="433456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11" name="Graphic 60">
            <a:extLst>
              <a:ext uri="{FF2B5EF4-FFF2-40B4-BE49-F238E27FC236}">
                <a16:creationId xmlns:a16="http://schemas.microsoft.com/office/drawing/2014/main" id="{CF3EC62E-BA40-CE43-AE03-5B45C0813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232" y="14697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DE74ADE0-6E84-0347-B21B-0A509332880F}"/>
              </a:ext>
            </a:extLst>
          </p:cNvPr>
          <p:cNvSpPr/>
          <p:nvPr/>
        </p:nvSpPr>
        <p:spPr>
          <a:xfrm>
            <a:off x="6115336" y="365760"/>
            <a:ext cx="2329366" cy="633704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27432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 2</a:t>
            </a:r>
          </a:p>
        </p:txBody>
      </p:sp>
      <p:sp>
        <p:nvSpPr>
          <p:cNvPr id="118" name="TextBox 52">
            <a:extLst>
              <a:ext uri="{FF2B5EF4-FFF2-40B4-BE49-F238E27FC236}">
                <a16:creationId xmlns:a16="http://schemas.microsoft.com/office/drawing/2014/main" id="{55A05C3B-7157-4848-98D7-DF3016A9E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375" y="4923246"/>
            <a:ext cx="8448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HVR </a:t>
            </a:r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agent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9" name="Graphic 60">
            <a:extLst>
              <a:ext uri="{FF2B5EF4-FFF2-40B4-BE49-F238E27FC236}">
                <a16:creationId xmlns:a16="http://schemas.microsoft.com/office/drawing/2014/main" id="{839F6188-6304-F248-9035-4591724E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064" y="49344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216502E7-DA98-6949-96EF-0DC2188D6C33}"/>
              </a:ext>
            </a:extLst>
          </p:cNvPr>
          <p:cNvCxnSpPr>
            <a:cxnSpLocks/>
            <a:stCxn id="94" idx="1"/>
            <a:endCxn id="99" idx="2"/>
          </p:cNvCxnSpPr>
          <p:nvPr/>
        </p:nvCxnSpPr>
        <p:spPr>
          <a:xfrm rot="10800000">
            <a:off x="3908833" y="3563827"/>
            <a:ext cx="1067701" cy="429484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Graphic 60">
            <a:extLst>
              <a:ext uri="{FF2B5EF4-FFF2-40B4-BE49-F238E27FC236}">
                <a16:creationId xmlns:a16="http://schemas.microsoft.com/office/drawing/2014/main" id="{F9E24DDD-D3E4-6D4F-97F8-F6604443E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064" y="31066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68A1347-3B2A-0842-981D-B63AD5A0BE06}"/>
              </a:ext>
            </a:extLst>
          </p:cNvPr>
          <p:cNvCxnSpPr>
            <a:cxnSpLocks/>
            <a:stCxn id="94" idx="3"/>
            <a:endCxn id="125" idx="2"/>
          </p:cNvCxnSpPr>
          <p:nvPr/>
        </p:nvCxnSpPr>
        <p:spPr>
          <a:xfrm flipV="1">
            <a:off x="5392883" y="3563827"/>
            <a:ext cx="1194781" cy="429484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52">
            <a:extLst>
              <a:ext uri="{FF2B5EF4-FFF2-40B4-BE49-F238E27FC236}">
                <a16:creationId xmlns:a16="http://schemas.microsoft.com/office/drawing/2014/main" id="{126D38A7-3FEC-7649-A000-55730FFB2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548" y="3104395"/>
            <a:ext cx="800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HVR</a:t>
            </a:r>
            <a:b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hub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F5B04C6-F7F0-7F4F-B4C5-D86595893AF9}"/>
              </a:ext>
            </a:extLst>
          </p:cNvPr>
          <p:cNvSpPr/>
          <p:nvPr/>
        </p:nvSpPr>
        <p:spPr>
          <a:xfrm>
            <a:off x="6222158" y="663022"/>
            <a:ext cx="2150641" cy="151809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28" name="Graphic 34">
            <a:extLst>
              <a:ext uri="{FF2B5EF4-FFF2-40B4-BE49-F238E27FC236}">
                <a16:creationId xmlns:a16="http://schemas.microsoft.com/office/drawing/2014/main" id="{AEBAF346-4201-9D4F-873A-4E4B9C35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158" y="663022"/>
            <a:ext cx="27432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Graphic 23">
            <a:extLst>
              <a:ext uri="{FF2B5EF4-FFF2-40B4-BE49-F238E27FC236}">
                <a16:creationId xmlns:a16="http://schemas.microsoft.com/office/drawing/2014/main" id="{4AC02230-CE70-E748-BD5C-ADC6467EB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689" y="57941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Graphic 23">
            <a:extLst>
              <a:ext uri="{FF2B5EF4-FFF2-40B4-BE49-F238E27FC236}">
                <a16:creationId xmlns:a16="http://schemas.microsoft.com/office/drawing/2014/main" id="{B2D5C0AB-6BE2-E346-A164-10246E725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232" y="57941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Graphic 23">
            <a:extLst>
              <a:ext uri="{FF2B5EF4-FFF2-40B4-BE49-F238E27FC236}">
                <a16:creationId xmlns:a16="http://schemas.microsoft.com/office/drawing/2014/main" id="{87C118F6-373F-F44B-BC4D-51F3C2A4E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644" y="57941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532B6E05-18CC-9D45-B583-0A579D9810FF}"/>
              </a:ext>
            </a:extLst>
          </p:cNvPr>
          <p:cNvSpPr txBox="1"/>
          <p:nvPr/>
        </p:nvSpPr>
        <p:spPr>
          <a:xfrm>
            <a:off x="2872459" y="6243921"/>
            <a:ext cx="773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Reader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A84E33-E408-6A42-805C-5FFD85488993}"/>
              </a:ext>
            </a:extLst>
          </p:cNvPr>
          <p:cNvSpPr txBox="1"/>
          <p:nvPr/>
        </p:nvSpPr>
        <p:spPr>
          <a:xfrm>
            <a:off x="3487969" y="6243921"/>
            <a:ext cx="819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Reader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747D838-E809-FE45-8C63-DE0EF232931C}"/>
              </a:ext>
            </a:extLst>
          </p:cNvPr>
          <p:cNvSpPr txBox="1"/>
          <p:nvPr/>
        </p:nvSpPr>
        <p:spPr>
          <a:xfrm>
            <a:off x="6317265" y="6243921"/>
            <a:ext cx="67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Writer</a:t>
            </a:r>
          </a:p>
        </p:txBody>
      </p:sp>
      <p:pic>
        <p:nvPicPr>
          <p:cNvPr id="116" name="Graphic 35">
            <a:extLst>
              <a:ext uri="{FF2B5EF4-FFF2-40B4-BE49-F238E27FC236}">
                <a16:creationId xmlns:a16="http://schemas.microsoft.com/office/drawing/2014/main" id="{96A476E1-4098-E043-8F95-FA14DA2C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158" y="222638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56FB0480-90E1-C44F-AB2F-B7C055879383}"/>
              </a:ext>
            </a:extLst>
          </p:cNvPr>
          <p:cNvSpPr txBox="1"/>
          <p:nvPr/>
        </p:nvSpPr>
        <p:spPr>
          <a:xfrm>
            <a:off x="2409681" y="977140"/>
            <a:ext cx="132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lang="en-US" sz="12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C65E18B-5C22-3141-9558-61D4A29BA8D4}"/>
              </a:ext>
            </a:extLst>
          </p:cNvPr>
          <p:cNvSpPr txBox="1"/>
          <p:nvPr/>
        </p:nvSpPr>
        <p:spPr>
          <a:xfrm>
            <a:off x="2402421" y="2557991"/>
            <a:ext cx="1430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lang="en-US" sz="12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52">
            <a:extLst>
              <a:ext uri="{FF2B5EF4-FFF2-40B4-BE49-F238E27FC236}">
                <a16:creationId xmlns:a16="http://schemas.microsoft.com/office/drawing/2014/main" id="{76E282EE-BDE3-694E-AD4B-7051EF8B7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402" y="1481501"/>
            <a:ext cx="9767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Bastion </a:t>
            </a:r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host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53" name="Graphic 60">
            <a:extLst>
              <a:ext uri="{FF2B5EF4-FFF2-40B4-BE49-F238E27FC236}">
                <a16:creationId xmlns:a16="http://schemas.microsoft.com/office/drawing/2014/main" id="{BDF28583-3CFD-1141-9E96-794060F54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064" y="14707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Graphic 17">
            <a:extLst>
              <a:ext uri="{FF2B5EF4-FFF2-40B4-BE49-F238E27FC236}">
                <a16:creationId xmlns:a16="http://schemas.microsoft.com/office/drawing/2014/main" id="{D5E12C38-1E11-814A-86B9-728C5DF85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392" y="2253913"/>
            <a:ext cx="550913" cy="5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TextBox 11">
            <a:extLst>
              <a:ext uri="{FF2B5EF4-FFF2-40B4-BE49-F238E27FC236}">
                <a16:creationId xmlns:a16="http://schemas.microsoft.com/office/drawing/2014/main" id="{CAE48667-2B73-2B41-AA22-2E1416CA9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7124" y="2802792"/>
            <a:ext cx="14754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Secrets </a:t>
            </a:r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160" name="Graphic 24">
            <a:extLst>
              <a:ext uri="{FF2B5EF4-FFF2-40B4-BE49-F238E27FC236}">
                <a16:creationId xmlns:a16="http://schemas.microsoft.com/office/drawing/2014/main" id="{1251A2BE-FF04-6048-A473-77B783BA2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296" y="3714695"/>
            <a:ext cx="551104" cy="551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TextBox 11">
            <a:extLst>
              <a:ext uri="{FF2B5EF4-FFF2-40B4-BE49-F238E27FC236}">
                <a16:creationId xmlns:a16="http://schemas.microsoft.com/office/drawing/2014/main" id="{2288B208-679B-F546-94DC-8947C04A5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8573" y="4272332"/>
            <a:ext cx="10980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C731A98-7159-164E-9F3B-354CEB6FC4B6}"/>
              </a:ext>
            </a:extLst>
          </p:cNvPr>
          <p:cNvCxnSpPr>
            <a:cxnSpLocks/>
          </p:cNvCxnSpPr>
          <p:nvPr/>
        </p:nvCxnSpPr>
        <p:spPr>
          <a:xfrm flipH="1">
            <a:off x="4081275" y="6014821"/>
            <a:ext cx="1005697" cy="186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00064E1-E4FA-BB40-A86F-C849DBD32AEE}"/>
              </a:ext>
            </a:extLst>
          </p:cNvPr>
          <p:cNvCxnSpPr>
            <a:cxnSpLocks/>
            <a:stCxn id="86" idx="3"/>
            <a:endCxn id="131" idx="1"/>
          </p:cNvCxnSpPr>
          <p:nvPr/>
        </p:nvCxnSpPr>
        <p:spPr>
          <a:xfrm>
            <a:off x="5439403" y="6014821"/>
            <a:ext cx="988241" cy="78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Graphic 7">
            <a:extLst>
              <a:ext uri="{FF2B5EF4-FFF2-40B4-BE49-F238E27FC236}">
                <a16:creationId xmlns:a16="http://schemas.microsoft.com/office/drawing/2014/main" id="{4C153371-FEB5-124D-A5DC-06D157678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155" y="5766697"/>
            <a:ext cx="496248" cy="49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F1FCE730-9F35-E841-A659-72347E919B86}"/>
              </a:ext>
            </a:extLst>
          </p:cNvPr>
          <p:cNvSpPr txBox="1"/>
          <p:nvPr/>
        </p:nvSpPr>
        <p:spPr>
          <a:xfrm>
            <a:off x="4396314" y="6243927"/>
            <a:ext cx="1589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Aurora PostgreSQL</a:t>
            </a:r>
          </a:p>
        </p:txBody>
      </p:sp>
      <p:pic>
        <p:nvPicPr>
          <p:cNvPr id="88" name="Graphic 18">
            <a:extLst>
              <a:ext uri="{FF2B5EF4-FFF2-40B4-BE49-F238E27FC236}">
                <a16:creationId xmlns:a16="http://schemas.microsoft.com/office/drawing/2014/main" id="{C8AD7C18-68AF-564F-B770-F2D26820E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543" y="1438623"/>
            <a:ext cx="265472" cy="265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Graphic 18">
            <a:extLst>
              <a:ext uri="{FF2B5EF4-FFF2-40B4-BE49-F238E27FC236}">
                <a16:creationId xmlns:a16="http://schemas.microsoft.com/office/drawing/2014/main" id="{CF608ED9-E5DD-604D-84AC-8D88AB467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543" y="3012596"/>
            <a:ext cx="265472" cy="265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Graphic 18">
            <a:extLst>
              <a:ext uri="{FF2B5EF4-FFF2-40B4-BE49-F238E27FC236}">
                <a16:creationId xmlns:a16="http://schemas.microsoft.com/office/drawing/2014/main" id="{1DE0188F-90D0-2B41-9AC4-9B8A61108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543" y="4871889"/>
            <a:ext cx="265472" cy="265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7115999-CBCD-2C40-9BBC-73BCA659D938}"/>
              </a:ext>
            </a:extLst>
          </p:cNvPr>
          <p:cNvSpPr txBox="1"/>
          <p:nvPr/>
        </p:nvSpPr>
        <p:spPr>
          <a:xfrm>
            <a:off x="5350135" y="3965267"/>
            <a:ext cx="62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EFS</a:t>
            </a:r>
            <a:endParaRPr lang="en-US" sz="1200" dirty="0"/>
          </a:p>
        </p:txBody>
      </p:sp>
      <p:pic>
        <p:nvPicPr>
          <p:cNvPr id="92" name="Graphic 24">
            <a:extLst>
              <a:ext uri="{FF2B5EF4-FFF2-40B4-BE49-F238E27FC236}">
                <a16:creationId xmlns:a16="http://schemas.microsoft.com/office/drawing/2014/main" id="{163FD68F-1216-D040-9F23-B217ED68F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530" y="1029037"/>
            <a:ext cx="375499" cy="37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BF755362-8665-E342-89C0-DF6736B202D7}"/>
              </a:ext>
            </a:extLst>
          </p:cNvPr>
          <p:cNvSpPr txBox="1"/>
          <p:nvPr/>
        </p:nvSpPr>
        <p:spPr>
          <a:xfrm>
            <a:off x="5350135" y="1086245"/>
            <a:ext cx="608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NLB</a:t>
            </a:r>
            <a:endParaRPr lang="en-US" sz="1200" dirty="0"/>
          </a:p>
        </p:txBody>
      </p:sp>
      <p:pic>
        <p:nvPicPr>
          <p:cNvPr id="94" name="Graphic 27">
            <a:extLst>
              <a:ext uri="{FF2B5EF4-FFF2-40B4-BE49-F238E27FC236}">
                <a16:creationId xmlns:a16="http://schemas.microsoft.com/office/drawing/2014/main" id="{CB66B69F-9B64-254B-9239-69CF66F18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rcRect/>
          <a:stretch/>
        </p:blipFill>
        <p:spPr bwMode="auto">
          <a:xfrm>
            <a:off x="4976533" y="3785136"/>
            <a:ext cx="416350" cy="4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Graphic 24">
            <a:extLst>
              <a:ext uri="{FF2B5EF4-FFF2-40B4-BE49-F238E27FC236}">
                <a16:creationId xmlns:a16="http://schemas.microsoft.com/office/drawing/2014/main" id="{163FD68F-1216-D040-9F23-B217ED68F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530" y="2597043"/>
            <a:ext cx="375499" cy="37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BF755362-8665-E342-89C0-DF6736B202D7}"/>
              </a:ext>
            </a:extLst>
          </p:cNvPr>
          <p:cNvSpPr txBox="1"/>
          <p:nvPr/>
        </p:nvSpPr>
        <p:spPr>
          <a:xfrm>
            <a:off x="5350135" y="2654251"/>
            <a:ext cx="608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NLB</a:t>
            </a:r>
            <a:endParaRPr lang="en-US" sz="1200" dirty="0"/>
          </a:p>
        </p:txBody>
      </p:sp>
      <p:pic>
        <p:nvPicPr>
          <p:cNvPr id="100" name="Graphic 24">
            <a:extLst>
              <a:ext uri="{FF2B5EF4-FFF2-40B4-BE49-F238E27FC236}">
                <a16:creationId xmlns:a16="http://schemas.microsoft.com/office/drawing/2014/main" id="{163FD68F-1216-D040-9F23-B217ED68F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530" y="4450777"/>
            <a:ext cx="375499" cy="37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BF755362-8665-E342-89C0-DF6736B202D7}"/>
              </a:ext>
            </a:extLst>
          </p:cNvPr>
          <p:cNvSpPr txBox="1"/>
          <p:nvPr/>
        </p:nvSpPr>
        <p:spPr>
          <a:xfrm>
            <a:off x="5350135" y="4507985"/>
            <a:ext cx="608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NLB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08602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46426</TotalTime>
  <Words>64</Words>
  <Application>Microsoft Office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Amazon Ember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650</cp:revision>
  <cp:lastPrinted>2019-01-03T20:59:05Z</cp:lastPrinted>
  <dcterms:created xsi:type="dcterms:W3CDTF">2018-09-14T20:21:45Z</dcterms:created>
  <dcterms:modified xsi:type="dcterms:W3CDTF">2021-07-01T01:41:50Z</dcterms:modified>
</cp:coreProperties>
</file>