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39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25741F4C-1E69-D349-9862-7719D740B96A}">
          <p14:sldIdLst>
            <p14:sldId id="2390"/>
          </p14:sldIdLst>
        </p14:section>
      </p14:sectionLst>
    </p:ex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53D6"/>
    <a:srgbClr val="FFFFFF"/>
    <a:srgbClr val="007CBC"/>
    <a:srgbClr val="1D8900"/>
    <a:srgbClr val="DF3312"/>
    <a:srgbClr val="FAFAFA"/>
    <a:srgbClr val="5A6B86"/>
    <a:srgbClr val="1E8900"/>
    <a:srgbClr val="F1623E"/>
    <a:srgbClr val="CD22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56" autoAdjust="0"/>
    <p:restoredTop sz="94249" autoAdjust="0"/>
  </p:normalViewPr>
  <p:slideViewPr>
    <p:cSldViewPr snapToGrid="0" snapToObjects="1">
      <p:cViewPr varScale="1">
        <p:scale>
          <a:sx n="195" d="100"/>
          <a:sy n="195" d="100"/>
        </p:scale>
        <p:origin x="776" y="192"/>
      </p:cViewPr>
      <p:guideLst>
        <p:guide pos="24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3/25/21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3/25/21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0829B-13B2-B64E-95C1-03536616CB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09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3C3A-331B-3F4A-823D-66E06957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C4E38-C2CC-3746-B1C9-86ED8D5CF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363CEC6-9D78-AE4D-A0B1-294C8995D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-only_Light-B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477-4EE8-2F47-AFB0-A9815F63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37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-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62200-14F4-F541-9B55-3B076E85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17BA-14E8-F946-B36F-6E39E9342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" y="1093787"/>
            <a:ext cx="5753100" cy="508317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A49A9-5000-FA4E-A502-65621B590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93787"/>
            <a:ext cx="5791200" cy="508317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EF53733-C8FC-034A-9C77-3D47A4C6D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7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-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DC9893E-A6E1-4A48-B35E-4A9DB4DCAB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EB6FE43-E832-914E-BF63-E0362E17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537401"/>
            <a:ext cx="11696700" cy="1299990"/>
          </a:xfrm>
        </p:spPr>
        <p:txBody>
          <a:bodyPr anchor="b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A05A88-C388-144D-9EA6-1C9DE1E1C17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66700" y="1925142"/>
            <a:ext cx="11696699" cy="3918446"/>
          </a:xfrm>
        </p:spPr>
        <p:txBody>
          <a:bodyPr anchor="t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83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ub-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477-4EE8-2F47-AFB0-A9815F638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20675"/>
            <a:ext cx="11696700" cy="593725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8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Light-B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5BA94-B578-5D41-B485-160BD75BC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95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690B4-CB4F-3E4E-B313-EAB568838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9C9E3-7AAB-4344-B3A5-96143DC23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DFD87-7087-6046-A734-B6477673B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45AF-2F23-744F-A16F-4B5C9AF54FA3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D2B2C-3DC9-074C-BC48-8BB1D0196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D0E83-D449-194E-A0A4-191AC6D26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/>
          <a:lstStyle/>
          <a:p>
            <a:fld id="{FFF3484B-4B49-EC4B-94F3-2DBEC111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81820-DA45-EC42-9130-C304D278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413812"/>
            <a:ext cx="11696700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DBD1-D699-D743-8753-E66FBA6C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130300"/>
            <a:ext cx="116967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628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2" r:id="rId3"/>
    <p:sldLayoutId id="2147483653" r:id="rId4"/>
    <p:sldLayoutId id="2147483662" r:id="rId5"/>
    <p:sldLayoutId id="2147483655" r:id="rId6"/>
    <p:sldLayoutId id="2147483663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3DBFAC59-93BA-424B-A5E6-C8E671315AB4}"/>
              </a:ext>
            </a:extLst>
          </p:cNvPr>
          <p:cNvSpPr/>
          <p:nvPr/>
        </p:nvSpPr>
        <p:spPr>
          <a:xfrm>
            <a:off x="2161095" y="2265860"/>
            <a:ext cx="2689105" cy="431714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442B8D-BB2A-45D7-80D5-6678913D532E}"/>
              </a:ext>
            </a:extLst>
          </p:cNvPr>
          <p:cNvSpPr/>
          <p:nvPr/>
        </p:nvSpPr>
        <p:spPr>
          <a:xfrm>
            <a:off x="945170" y="723669"/>
            <a:ext cx="9073766" cy="5987804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b="1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D2EAEE-3017-4D8C-80D0-EDBC247282B4}"/>
              </a:ext>
            </a:extLst>
          </p:cNvPr>
          <p:cNvSpPr/>
          <p:nvPr/>
        </p:nvSpPr>
        <p:spPr>
          <a:xfrm>
            <a:off x="548220" y="90377"/>
            <a:ext cx="11007509" cy="66772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b="1" dirty="0"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F7F391-38FC-45F2-92E6-6249017F1F2C}"/>
              </a:ext>
            </a:extLst>
          </p:cNvPr>
          <p:cNvSpPr/>
          <p:nvPr/>
        </p:nvSpPr>
        <p:spPr>
          <a:xfrm>
            <a:off x="1912994" y="420577"/>
            <a:ext cx="3091515" cy="6230440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Availability Zone 1</a:t>
            </a:r>
          </a:p>
        </p:txBody>
      </p:sp>
      <p:pic>
        <p:nvPicPr>
          <p:cNvPr id="58" name="Graphic 7">
            <a:extLst>
              <a:ext uri="{FF2B5EF4-FFF2-40B4-BE49-F238E27FC236}">
                <a16:creationId xmlns:a16="http://schemas.microsoft.com/office/drawing/2014/main" id="{4C153371-FEB5-124D-A5DC-06D157678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645" y="5752595"/>
            <a:ext cx="496248" cy="49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Graphic 35">
            <a:extLst>
              <a:ext uri="{FF2B5EF4-FFF2-40B4-BE49-F238E27FC236}">
                <a16:creationId xmlns:a16="http://schemas.microsoft.com/office/drawing/2014/main" id="{1AF02AEA-97ED-D241-B1DF-0CE6F070C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095" y="226586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20">
            <a:extLst>
              <a:ext uri="{FF2B5EF4-FFF2-40B4-BE49-F238E27FC236}">
                <a16:creationId xmlns:a16="http://schemas.microsoft.com/office/drawing/2014/main" id="{15E34166-1BC5-474A-94CD-EEFFBFDD4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20" y="9037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Graphic 28">
            <a:extLst>
              <a:ext uri="{FF2B5EF4-FFF2-40B4-BE49-F238E27FC236}">
                <a16:creationId xmlns:a16="http://schemas.microsoft.com/office/drawing/2014/main" id="{64F86115-10EF-BC49-A081-95D1925CD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75" y="73573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FCE730-9F35-E841-A659-72347E919B86}"/>
              </a:ext>
            </a:extLst>
          </p:cNvPr>
          <p:cNvSpPr txBox="1"/>
          <p:nvPr/>
        </p:nvSpPr>
        <p:spPr>
          <a:xfrm>
            <a:off x="5367865" y="6185243"/>
            <a:ext cx="121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Amazon Aurora </a:t>
            </a:r>
          </a:p>
          <a:p>
            <a:pPr algn="ctr"/>
            <a:r>
              <a:rPr lang="en-US" sz="900" dirty="0"/>
              <a:t>PostgreSQL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D457C81-C5B8-A54F-83EB-DAF2ECE9CA91}"/>
              </a:ext>
            </a:extLst>
          </p:cNvPr>
          <p:cNvSpPr/>
          <p:nvPr/>
        </p:nvSpPr>
        <p:spPr>
          <a:xfrm>
            <a:off x="3266477" y="5642356"/>
            <a:ext cx="5479269" cy="90426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A34CB16-E8F1-9E4C-B619-6337ACFB6EB4}"/>
              </a:ext>
            </a:extLst>
          </p:cNvPr>
          <p:cNvSpPr/>
          <p:nvPr/>
        </p:nvSpPr>
        <p:spPr>
          <a:xfrm>
            <a:off x="3262983" y="3323374"/>
            <a:ext cx="5471711" cy="69125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(Instance Failover)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AC03203-195A-C14C-BB50-90D5C36F617C}"/>
              </a:ext>
            </a:extLst>
          </p:cNvPr>
          <p:cNvSpPr/>
          <p:nvPr/>
        </p:nvSpPr>
        <p:spPr>
          <a:xfrm>
            <a:off x="2141377" y="752826"/>
            <a:ext cx="2708823" cy="143179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1" name="Graphic 34">
            <a:extLst>
              <a:ext uri="{FF2B5EF4-FFF2-40B4-BE49-F238E27FC236}">
                <a16:creationId xmlns:a16="http://schemas.microsoft.com/office/drawing/2014/main" id="{B37E3A07-C4AE-BE4A-AA60-45D24146F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377" y="77333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B9B341CE-4F47-8041-AB13-2FADEEFA806F}"/>
              </a:ext>
            </a:extLst>
          </p:cNvPr>
          <p:cNvSpPr/>
          <p:nvPr/>
        </p:nvSpPr>
        <p:spPr>
          <a:xfrm>
            <a:off x="3253586" y="1505567"/>
            <a:ext cx="5471711" cy="534255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83" name="Graphic 18">
            <a:extLst>
              <a:ext uri="{FF2B5EF4-FFF2-40B4-BE49-F238E27FC236}">
                <a16:creationId xmlns:a16="http://schemas.microsoft.com/office/drawing/2014/main" id="{C8AD7C18-68AF-564F-B770-F2D26820E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342" y="1544391"/>
            <a:ext cx="265472" cy="265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AE18EF2F-33CB-EB42-B799-D0D8D23A28AC}"/>
              </a:ext>
            </a:extLst>
          </p:cNvPr>
          <p:cNvSpPr/>
          <p:nvPr/>
        </p:nvSpPr>
        <p:spPr>
          <a:xfrm>
            <a:off x="2498309" y="2743071"/>
            <a:ext cx="6755980" cy="3852248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944AF89-3954-2B40-93E6-0577139993C3}"/>
              </a:ext>
            </a:extLst>
          </p:cNvPr>
          <p:cNvSpPr/>
          <p:nvPr/>
        </p:nvSpPr>
        <p:spPr>
          <a:xfrm>
            <a:off x="2498309" y="1072631"/>
            <a:ext cx="6755980" cy="1037148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7" name="Graphic 18">
            <a:extLst>
              <a:ext uri="{FF2B5EF4-FFF2-40B4-BE49-F238E27FC236}">
                <a16:creationId xmlns:a16="http://schemas.microsoft.com/office/drawing/2014/main" id="{CF608ED9-E5DD-604D-84AC-8D88AB467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389" y="3372154"/>
            <a:ext cx="265472" cy="265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TextBox 52">
            <a:extLst>
              <a:ext uri="{FF2B5EF4-FFF2-40B4-BE49-F238E27FC236}">
                <a16:creationId xmlns:a16="http://schemas.microsoft.com/office/drawing/2014/main" id="{040CCB04-04A5-EC44-A573-CBD88AB72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1128" y="3432672"/>
            <a:ext cx="8004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HVR Hub</a:t>
            </a:r>
          </a:p>
        </p:txBody>
      </p:sp>
      <p:pic>
        <p:nvPicPr>
          <p:cNvPr id="99" name="Graphic 60">
            <a:extLst>
              <a:ext uri="{FF2B5EF4-FFF2-40B4-BE49-F238E27FC236}">
                <a16:creationId xmlns:a16="http://schemas.microsoft.com/office/drawing/2014/main" id="{393A48C6-58F5-1046-9D48-1ED0E1957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645" y="33905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81E395FF-D409-D242-9579-AB3F95797E66}"/>
              </a:ext>
            </a:extLst>
          </p:cNvPr>
          <p:cNvSpPr/>
          <p:nvPr/>
        </p:nvSpPr>
        <p:spPr>
          <a:xfrm>
            <a:off x="3266477" y="4947841"/>
            <a:ext cx="5471711" cy="57753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06" name="Graphic 18">
            <a:extLst>
              <a:ext uri="{FF2B5EF4-FFF2-40B4-BE49-F238E27FC236}">
                <a16:creationId xmlns:a16="http://schemas.microsoft.com/office/drawing/2014/main" id="{1DE0188F-90D0-2B41-9AC4-9B8A61108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902" y="5025048"/>
            <a:ext cx="265472" cy="265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TextBox 52">
            <a:extLst>
              <a:ext uri="{FF2B5EF4-FFF2-40B4-BE49-F238E27FC236}">
                <a16:creationId xmlns:a16="http://schemas.microsoft.com/office/drawing/2014/main" id="{C2E0D897-E62F-8B41-BFCC-2228E980A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266" y="5113498"/>
            <a:ext cx="8448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HVR Agent</a:t>
            </a:r>
          </a:p>
        </p:txBody>
      </p:sp>
      <p:pic>
        <p:nvPicPr>
          <p:cNvPr id="109" name="Graphic 60">
            <a:extLst>
              <a:ext uri="{FF2B5EF4-FFF2-40B4-BE49-F238E27FC236}">
                <a16:creationId xmlns:a16="http://schemas.microsoft.com/office/drawing/2014/main" id="{D359458C-1732-D040-B1CB-B6B12C072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139" y="499949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52">
            <a:extLst>
              <a:ext uri="{FF2B5EF4-FFF2-40B4-BE49-F238E27FC236}">
                <a16:creationId xmlns:a16="http://schemas.microsoft.com/office/drawing/2014/main" id="{68C3506A-D592-C141-88A2-2AAE30C7A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1212" y="1646509"/>
            <a:ext cx="9767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B1DDFD9-85CA-104D-9B33-D6110E52EE1A}"/>
              </a:ext>
            </a:extLst>
          </p:cNvPr>
          <p:cNvSpPr/>
          <p:nvPr/>
        </p:nvSpPr>
        <p:spPr>
          <a:xfrm>
            <a:off x="6941843" y="2272951"/>
            <a:ext cx="2645537" cy="433456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11" name="Graphic 60">
            <a:extLst>
              <a:ext uri="{FF2B5EF4-FFF2-40B4-BE49-F238E27FC236}">
                <a16:creationId xmlns:a16="http://schemas.microsoft.com/office/drawing/2014/main" id="{CF3EC62E-BA40-CE43-AE03-5B45C0813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304" y="153666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DE74ADE0-6E84-0347-B21B-0A509332880F}"/>
              </a:ext>
            </a:extLst>
          </p:cNvPr>
          <p:cNvSpPr/>
          <p:nvPr/>
        </p:nvSpPr>
        <p:spPr>
          <a:xfrm>
            <a:off x="6771459" y="420577"/>
            <a:ext cx="2962309" cy="6230440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Availability Zone 2</a:t>
            </a:r>
          </a:p>
        </p:txBody>
      </p:sp>
      <p:sp>
        <p:nvSpPr>
          <p:cNvPr id="118" name="TextBox 52">
            <a:extLst>
              <a:ext uri="{FF2B5EF4-FFF2-40B4-BE49-F238E27FC236}">
                <a16:creationId xmlns:a16="http://schemas.microsoft.com/office/drawing/2014/main" id="{55A05C3B-7157-4848-98D7-DF3016A9E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2773" y="5113498"/>
            <a:ext cx="8448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HVR Agent</a:t>
            </a:r>
          </a:p>
        </p:txBody>
      </p:sp>
      <p:pic>
        <p:nvPicPr>
          <p:cNvPr id="119" name="Graphic 60">
            <a:extLst>
              <a:ext uri="{FF2B5EF4-FFF2-40B4-BE49-F238E27FC236}">
                <a16:creationId xmlns:a16="http://schemas.microsoft.com/office/drawing/2014/main" id="{839F6188-6304-F248-9035-4591724E0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087" y="50104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" name="Graphic 19">
            <a:extLst>
              <a:ext uri="{FF2B5EF4-FFF2-40B4-BE49-F238E27FC236}">
                <a16:creationId xmlns:a16="http://schemas.microsoft.com/office/drawing/2014/main" id="{850C5FBD-5E80-7149-B857-F1B2C6814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848" y="4039296"/>
            <a:ext cx="363357" cy="363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115999-CBCD-2C40-9BBC-73BCA659D938}"/>
              </a:ext>
            </a:extLst>
          </p:cNvPr>
          <p:cNvSpPr txBox="1"/>
          <p:nvPr/>
        </p:nvSpPr>
        <p:spPr>
          <a:xfrm>
            <a:off x="6093814" y="4216604"/>
            <a:ext cx="4494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EFS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216502E7-DA98-6949-96EF-0DC2188D6C33}"/>
              </a:ext>
            </a:extLst>
          </p:cNvPr>
          <p:cNvCxnSpPr>
            <a:cxnSpLocks/>
            <a:stCxn id="120" idx="1"/>
            <a:endCxn id="99" idx="2"/>
          </p:cNvCxnSpPr>
          <p:nvPr/>
        </p:nvCxnSpPr>
        <p:spPr>
          <a:xfrm rot="10800000">
            <a:off x="4403246" y="3847703"/>
            <a:ext cx="1388603" cy="373273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Graphic 60">
            <a:extLst>
              <a:ext uri="{FF2B5EF4-FFF2-40B4-BE49-F238E27FC236}">
                <a16:creationId xmlns:a16="http://schemas.microsoft.com/office/drawing/2014/main" id="{F9E24DDD-D3E4-6D4F-97F8-F6604443E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431" y="34540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E68A1347-3B2A-0842-981D-B63AD5A0BE06}"/>
              </a:ext>
            </a:extLst>
          </p:cNvPr>
          <p:cNvCxnSpPr>
            <a:cxnSpLocks/>
            <a:stCxn id="120" idx="3"/>
            <a:endCxn id="125" idx="2"/>
          </p:cNvCxnSpPr>
          <p:nvPr/>
        </p:nvCxnSpPr>
        <p:spPr>
          <a:xfrm flipV="1">
            <a:off x="6155205" y="3911260"/>
            <a:ext cx="1227826" cy="309715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52">
            <a:extLst>
              <a:ext uri="{FF2B5EF4-FFF2-40B4-BE49-F238E27FC236}">
                <a16:creationId xmlns:a16="http://schemas.microsoft.com/office/drawing/2014/main" id="{126D38A7-3FEC-7649-A000-55730FFB2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3046" y="3570467"/>
            <a:ext cx="8004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HVR Hub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F5B04C6-F7F0-7F4F-B4C5-D86595893AF9}"/>
              </a:ext>
            </a:extLst>
          </p:cNvPr>
          <p:cNvSpPr/>
          <p:nvPr/>
        </p:nvSpPr>
        <p:spPr>
          <a:xfrm>
            <a:off x="6938438" y="755004"/>
            <a:ext cx="2645537" cy="146238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28" name="Graphic 34">
            <a:extLst>
              <a:ext uri="{FF2B5EF4-FFF2-40B4-BE49-F238E27FC236}">
                <a16:creationId xmlns:a16="http://schemas.microsoft.com/office/drawing/2014/main" id="{AEBAF346-4201-9D4F-873A-4E4B9C352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438" y="753704"/>
            <a:ext cx="274638" cy="294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Graphic 23">
            <a:extLst>
              <a:ext uri="{FF2B5EF4-FFF2-40B4-BE49-F238E27FC236}">
                <a16:creationId xmlns:a16="http://schemas.microsoft.com/office/drawing/2014/main" id="{4AC02230-CE70-E748-BD5C-ADC6467EB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439" y="57530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Graphic 23">
            <a:extLst>
              <a:ext uri="{FF2B5EF4-FFF2-40B4-BE49-F238E27FC236}">
                <a16:creationId xmlns:a16="http://schemas.microsoft.com/office/drawing/2014/main" id="{B2D5C0AB-6BE2-E346-A164-10246E725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140" y="574101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Graphic 23">
            <a:extLst>
              <a:ext uri="{FF2B5EF4-FFF2-40B4-BE49-F238E27FC236}">
                <a16:creationId xmlns:a16="http://schemas.microsoft.com/office/drawing/2014/main" id="{87C118F6-373F-F44B-BC4D-51F3C2A4E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723" y="57089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532B6E05-18CC-9D45-B583-0A579D9810FF}"/>
              </a:ext>
            </a:extLst>
          </p:cNvPr>
          <p:cNvSpPr txBox="1"/>
          <p:nvPr/>
        </p:nvSpPr>
        <p:spPr>
          <a:xfrm>
            <a:off x="3362180" y="6228488"/>
            <a:ext cx="6779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Reader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A84E33-E408-6A42-805C-5FFD85488993}"/>
              </a:ext>
            </a:extLst>
          </p:cNvPr>
          <p:cNvSpPr txBox="1"/>
          <p:nvPr/>
        </p:nvSpPr>
        <p:spPr>
          <a:xfrm>
            <a:off x="4080092" y="6228582"/>
            <a:ext cx="6779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Reader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747D838-E809-FE45-8C63-DE0EF232931C}"/>
              </a:ext>
            </a:extLst>
          </p:cNvPr>
          <p:cNvSpPr txBox="1"/>
          <p:nvPr/>
        </p:nvSpPr>
        <p:spPr>
          <a:xfrm>
            <a:off x="7095593" y="6224061"/>
            <a:ext cx="6779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Writer</a:t>
            </a:r>
          </a:p>
        </p:txBody>
      </p:sp>
      <p:pic>
        <p:nvPicPr>
          <p:cNvPr id="135" name="Graphic 24">
            <a:extLst>
              <a:ext uri="{FF2B5EF4-FFF2-40B4-BE49-F238E27FC236}">
                <a16:creationId xmlns:a16="http://schemas.microsoft.com/office/drawing/2014/main" id="{B647DAC7-4CC2-5747-9F31-4854EB084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375" y="2825049"/>
            <a:ext cx="375499" cy="37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D9104D7F-7A77-8047-BAD5-9AFC08E00D2F}"/>
              </a:ext>
            </a:extLst>
          </p:cNvPr>
          <p:cNvSpPr txBox="1"/>
          <p:nvPr/>
        </p:nvSpPr>
        <p:spPr>
          <a:xfrm>
            <a:off x="5020651" y="2864137"/>
            <a:ext cx="863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Network </a:t>
            </a:r>
          </a:p>
          <a:p>
            <a:pPr algn="ctr"/>
            <a:r>
              <a:rPr lang="en-US" sz="800" dirty="0"/>
              <a:t>Load Balancer</a:t>
            </a:r>
          </a:p>
        </p:txBody>
      </p:sp>
      <p:pic>
        <p:nvPicPr>
          <p:cNvPr id="116" name="Graphic 35">
            <a:extLst>
              <a:ext uri="{FF2B5EF4-FFF2-40B4-BE49-F238E27FC236}">
                <a16:creationId xmlns:a16="http://schemas.microsoft.com/office/drawing/2014/main" id="{96A476E1-4098-E043-8F95-FA14DA2C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438" y="2272951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" name="Graphic 24">
            <a:extLst>
              <a:ext uri="{FF2B5EF4-FFF2-40B4-BE49-F238E27FC236}">
                <a16:creationId xmlns:a16="http://schemas.microsoft.com/office/drawing/2014/main" id="{63B6943C-F870-1446-8E44-8A1E54C45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633" y="4533738"/>
            <a:ext cx="375499" cy="37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C1FAFB3E-B4AF-884D-A6BB-193151D050F6}"/>
              </a:ext>
            </a:extLst>
          </p:cNvPr>
          <p:cNvSpPr txBox="1"/>
          <p:nvPr/>
        </p:nvSpPr>
        <p:spPr>
          <a:xfrm>
            <a:off x="4964987" y="4560592"/>
            <a:ext cx="863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Network </a:t>
            </a:r>
          </a:p>
          <a:p>
            <a:pPr algn="ctr"/>
            <a:r>
              <a:rPr lang="en-US" sz="800" dirty="0"/>
              <a:t>Load Balancer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6FB0480-90E1-C44F-AB2F-B7C055879383}"/>
              </a:ext>
            </a:extLst>
          </p:cNvPr>
          <p:cNvSpPr txBox="1"/>
          <p:nvPr/>
        </p:nvSpPr>
        <p:spPr>
          <a:xfrm>
            <a:off x="2446243" y="1099500"/>
            <a:ext cx="1049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Security Group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C65E18B-5C22-3141-9558-61D4A29BA8D4}"/>
              </a:ext>
            </a:extLst>
          </p:cNvPr>
          <p:cNvSpPr txBox="1"/>
          <p:nvPr/>
        </p:nvSpPr>
        <p:spPr>
          <a:xfrm>
            <a:off x="2438984" y="2727223"/>
            <a:ext cx="1102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Security Group</a:t>
            </a:r>
          </a:p>
        </p:txBody>
      </p:sp>
      <p:sp>
        <p:nvSpPr>
          <p:cNvPr id="152" name="TextBox 52">
            <a:extLst>
              <a:ext uri="{FF2B5EF4-FFF2-40B4-BE49-F238E27FC236}">
                <a16:creationId xmlns:a16="http://schemas.microsoft.com/office/drawing/2014/main" id="{76E282EE-BDE3-694E-AD4B-7051EF8B7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800" y="1647306"/>
            <a:ext cx="9767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pic>
        <p:nvPicPr>
          <p:cNvPr id="153" name="Graphic 60">
            <a:extLst>
              <a:ext uri="{FF2B5EF4-FFF2-40B4-BE49-F238E27FC236}">
                <a16:creationId xmlns:a16="http://schemas.microsoft.com/office/drawing/2014/main" id="{BDF28583-3CFD-1141-9E96-794060F54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48" y="15376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" name="Graphic 24">
            <a:extLst>
              <a:ext uri="{FF2B5EF4-FFF2-40B4-BE49-F238E27FC236}">
                <a16:creationId xmlns:a16="http://schemas.microsoft.com/office/drawing/2014/main" id="{163FD68F-1216-D040-9F23-B217ED68F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71" y="1105405"/>
            <a:ext cx="375499" cy="37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BF755362-8665-E342-89C0-DF6736B202D7}"/>
              </a:ext>
            </a:extLst>
          </p:cNvPr>
          <p:cNvSpPr txBox="1"/>
          <p:nvPr/>
        </p:nvSpPr>
        <p:spPr>
          <a:xfrm>
            <a:off x="5011447" y="1144493"/>
            <a:ext cx="863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Network </a:t>
            </a:r>
          </a:p>
          <a:p>
            <a:pPr algn="ctr"/>
            <a:r>
              <a:rPr lang="en-US" sz="800" dirty="0"/>
              <a:t>Load Balancer</a:t>
            </a:r>
          </a:p>
        </p:txBody>
      </p:sp>
      <p:pic>
        <p:nvPicPr>
          <p:cNvPr id="156" name="Graphic 17">
            <a:extLst>
              <a:ext uri="{FF2B5EF4-FFF2-40B4-BE49-F238E27FC236}">
                <a16:creationId xmlns:a16="http://schemas.microsoft.com/office/drawing/2014/main" id="{D5E12C38-1E11-814A-86B9-728C5DF85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731" y="3454060"/>
            <a:ext cx="550913" cy="5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" name="TextBox 11">
            <a:extLst>
              <a:ext uri="{FF2B5EF4-FFF2-40B4-BE49-F238E27FC236}">
                <a16:creationId xmlns:a16="http://schemas.microsoft.com/office/drawing/2014/main" id="{CAE48667-2B73-2B41-AA22-2E1416CA9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9566" y="4069614"/>
            <a:ext cx="14754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Secrets Manager</a:t>
            </a:r>
          </a:p>
        </p:txBody>
      </p:sp>
      <p:pic>
        <p:nvPicPr>
          <p:cNvPr id="160" name="Graphic 24">
            <a:extLst>
              <a:ext uri="{FF2B5EF4-FFF2-40B4-BE49-F238E27FC236}">
                <a16:creationId xmlns:a16="http://schemas.microsoft.com/office/drawing/2014/main" id="{1251A2BE-FF04-6048-A473-77B783BA2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540" y="5363876"/>
            <a:ext cx="551104" cy="551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" name="TextBox 11">
            <a:extLst>
              <a:ext uri="{FF2B5EF4-FFF2-40B4-BE49-F238E27FC236}">
                <a16:creationId xmlns:a16="http://schemas.microsoft.com/office/drawing/2014/main" id="{2288B208-679B-F546-94DC-8947C04A5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9566" y="5940563"/>
            <a:ext cx="1475448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Simple Notification Services (SNS)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C731A98-7159-164E-9F3B-354CEB6FC4B6}"/>
              </a:ext>
            </a:extLst>
          </p:cNvPr>
          <p:cNvCxnSpPr>
            <a:cxnSpLocks/>
            <a:stCxn id="58" idx="1"/>
          </p:cNvCxnSpPr>
          <p:nvPr/>
        </p:nvCxnSpPr>
        <p:spPr>
          <a:xfrm flipH="1">
            <a:off x="4745845" y="6000719"/>
            <a:ext cx="984800" cy="186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00064E1-E4FA-BB40-A86F-C849DBD32AEE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6226893" y="6000719"/>
            <a:ext cx="823442" cy="186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602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46325</TotalTime>
  <Words>73</Words>
  <Application>Microsoft Macintosh PowerPoint</Application>
  <PresentationFormat>Widescreen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Anton Els</cp:lastModifiedBy>
  <cp:revision>640</cp:revision>
  <cp:lastPrinted>2019-01-03T20:59:05Z</cp:lastPrinted>
  <dcterms:created xsi:type="dcterms:W3CDTF">2018-09-14T20:21:45Z</dcterms:created>
  <dcterms:modified xsi:type="dcterms:W3CDTF">2021-03-25T06:29:05Z</dcterms:modified>
</cp:coreProperties>
</file>