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7" r:id="rId2"/>
  </p:sldIdLst>
  <p:sldSz cx="135334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od Shukla" initials="VS" lastIdx="4" clrIdx="0">
    <p:extLst>
      <p:ext uri="{19B8F6BF-5375-455C-9EA6-DF929625EA0E}">
        <p15:presenceInfo xmlns:p15="http://schemas.microsoft.com/office/powerpoint/2012/main" userId="Vinod Shuk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6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D52B8-0434-4221-8B5A-A46768E0484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1143000"/>
            <a:ext cx="6089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62B8B-226E-4166-BB34-AD47BE84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51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1143000"/>
            <a:ext cx="6089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9E685-8AA8-4BD6-A562-9225FC8255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6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1680" y="1122363"/>
            <a:ext cx="1015007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3602038"/>
            <a:ext cx="1015007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3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8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84866" y="365125"/>
            <a:ext cx="291814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0424" y="365125"/>
            <a:ext cx="858527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6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375" y="1709739"/>
            <a:ext cx="116725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375" y="4589464"/>
            <a:ext cx="116725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8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0424" y="1825625"/>
            <a:ext cx="575171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1303" y="1825625"/>
            <a:ext cx="575171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3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187" y="365126"/>
            <a:ext cx="116725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187" y="1681163"/>
            <a:ext cx="57252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187" y="2505075"/>
            <a:ext cx="572527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1303" y="1681163"/>
            <a:ext cx="575347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1303" y="2505075"/>
            <a:ext cx="575347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2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5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187" y="457200"/>
            <a:ext cx="436488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3474" y="987426"/>
            <a:ext cx="68513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187" y="2057400"/>
            <a:ext cx="4364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187" y="457200"/>
            <a:ext cx="436488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53474" y="987426"/>
            <a:ext cx="685130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187" y="2057400"/>
            <a:ext cx="4364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7AE-BD01-45EA-A99D-906BA1D2F29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0424" y="365126"/>
            <a:ext cx="116725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0424" y="1825625"/>
            <a:ext cx="116725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0424" y="6356351"/>
            <a:ext cx="3045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7D7AE-BD01-45EA-A99D-906BA1D2F29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82952" y="6356351"/>
            <a:ext cx="45675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7990" y="6356351"/>
            <a:ext cx="3045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DDF0E-38A7-477E-977E-46C03EC0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6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2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svg"/><Relationship Id="rId28" Type="http://schemas.openxmlformats.org/officeDocument/2006/relationships/image" Target="../media/image26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png"/><Relationship Id="rId27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FA8BC645-3ED0-4B09-A2D6-FA1B35A45D27}"/>
              </a:ext>
            </a:extLst>
          </p:cNvPr>
          <p:cNvSpPr/>
          <p:nvPr/>
        </p:nvSpPr>
        <p:spPr>
          <a:xfrm>
            <a:off x="2388544" y="2695165"/>
            <a:ext cx="2091967" cy="28008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8F43928-06C6-499D-A871-56D6F0F968B8}"/>
              </a:ext>
            </a:extLst>
          </p:cNvPr>
          <p:cNvSpPr/>
          <p:nvPr/>
        </p:nvSpPr>
        <p:spPr>
          <a:xfrm>
            <a:off x="9286859" y="2685911"/>
            <a:ext cx="2091967" cy="28101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5B239A1-1863-427D-A4AD-B9E1006EEA7C}"/>
              </a:ext>
            </a:extLst>
          </p:cNvPr>
          <p:cNvSpPr/>
          <p:nvPr/>
        </p:nvSpPr>
        <p:spPr>
          <a:xfrm>
            <a:off x="5835356" y="2694423"/>
            <a:ext cx="2091967" cy="280160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903DB69-0432-48A9-8822-4AAEB2E0211E}"/>
              </a:ext>
            </a:extLst>
          </p:cNvPr>
          <p:cNvSpPr/>
          <p:nvPr/>
        </p:nvSpPr>
        <p:spPr>
          <a:xfrm>
            <a:off x="947282" y="1000720"/>
            <a:ext cx="10808385" cy="465202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7F1ACEC-3B0B-4FBE-BEDB-2ACD52662846}"/>
              </a:ext>
            </a:extLst>
          </p:cNvPr>
          <p:cNvSpPr/>
          <p:nvPr/>
        </p:nvSpPr>
        <p:spPr>
          <a:xfrm>
            <a:off x="9252222" y="1066878"/>
            <a:ext cx="2093976" cy="149811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B4211CD-9D1F-4225-967C-7AD984D6FBAA}"/>
              </a:ext>
            </a:extLst>
          </p:cNvPr>
          <p:cNvSpPr/>
          <p:nvPr/>
        </p:nvSpPr>
        <p:spPr>
          <a:xfrm>
            <a:off x="5836689" y="1132840"/>
            <a:ext cx="2093976" cy="143214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CE2AE14-0B91-4AF6-AE74-989F3679343F}"/>
              </a:ext>
            </a:extLst>
          </p:cNvPr>
          <p:cNvSpPr/>
          <p:nvPr/>
        </p:nvSpPr>
        <p:spPr>
          <a:xfrm>
            <a:off x="2392682" y="1107302"/>
            <a:ext cx="2093976" cy="145359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3E55354-906B-A446-9BBC-9894998397E0}"/>
              </a:ext>
            </a:extLst>
          </p:cNvPr>
          <p:cNvSpPr txBox="1"/>
          <p:nvPr/>
        </p:nvSpPr>
        <p:spPr>
          <a:xfrm>
            <a:off x="11819338" y="2238563"/>
            <a:ext cx="1405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Route 53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B470C4D-5F2C-7745-AD89-B0FBBE75396E}"/>
              </a:ext>
            </a:extLst>
          </p:cNvPr>
          <p:cNvSpPr txBox="1"/>
          <p:nvPr/>
        </p:nvSpPr>
        <p:spPr>
          <a:xfrm>
            <a:off x="2446367" y="2062786"/>
            <a:ext cx="928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Boot node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A0FC099-EECA-0144-8ED3-E2FA60422721}"/>
              </a:ext>
            </a:extLst>
          </p:cNvPr>
          <p:cNvSpPr txBox="1"/>
          <p:nvPr/>
        </p:nvSpPr>
        <p:spPr>
          <a:xfrm>
            <a:off x="3322888" y="2063679"/>
            <a:ext cx="1152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BCDB716-8FA9-DE45-8BC8-73A8B03D7C40}"/>
              </a:ext>
            </a:extLst>
          </p:cNvPr>
          <p:cNvSpPr txBox="1"/>
          <p:nvPr/>
        </p:nvSpPr>
        <p:spPr>
          <a:xfrm>
            <a:off x="6376762" y="3515665"/>
            <a:ext cx="104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Master node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67964AE-2AC1-F045-B013-95103421F9F8}"/>
              </a:ext>
            </a:extLst>
          </p:cNvPr>
          <p:cNvSpPr txBox="1"/>
          <p:nvPr/>
        </p:nvSpPr>
        <p:spPr>
          <a:xfrm>
            <a:off x="2808556" y="3523966"/>
            <a:ext cx="1085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Master node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41C3508-BEF4-624D-8051-DC36B9EEFB89}"/>
              </a:ext>
            </a:extLst>
          </p:cNvPr>
          <p:cNvSpPr txBox="1"/>
          <p:nvPr/>
        </p:nvSpPr>
        <p:spPr>
          <a:xfrm>
            <a:off x="4424761" y="3507052"/>
            <a:ext cx="144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Network Load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A8832EC-06AD-F246-B040-EBB60684B3ED}"/>
              </a:ext>
            </a:extLst>
          </p:cNvPr>
          <p:cNvSpPr txBox="1"/>
          <p:nvPr/>
        </p:nvSpPr>
        <p:spPr>
          <a:xfrm>
            <a:off x="4436317" y="4800982"/>
            <a:ext cx="1467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Classic Load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BCDB716-8FA9-DE45-8BC8-73A8B03D7C40}"/>
              </a:ext>
            </a:extLst>
          </p:cNvPr>
          <p:cNvSpPr txBox="1"/>
          <p:nvPr/>
        </p:nvSpPr>
        <p:spPr>
          <a:xfrm>
            <a:off x="9724172" y="3527704"/>
            <a:ext cx="1177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Master node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67964AE-2AC1-F045-B013-95103421F9F8}"/>
              </a:ext>
            </a:extLst>
          </p:cNvPr>
          <p:cNvSpPr txBox="1"/>
          <p:nvPr/>
        </p:nvSpPr>
        <p:spPr>
          <a:xfrm>
            <a:off x="2682880" y="4777700"/>
            <a:ext cx="1350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Compute node (with storage)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0FC099-EECA-0144-8ED3-E2FA60422721}"/>
              </a:ext>
            </a:extLst>
          </p:cNvPr>
          <p:cNvSpPr txBox="1"/>
          <p:nvPr/>
        </p:nvSpPr>
        <p:spPr>
          <a:xfrm>
            <a:off x="6208682" y="2062786"/>
            <a:ext cx="142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A0FC099-EECA-0144-8ED3-E2FA60422721}"/>
              </a:ext>
            </a:extLst>
          </p:cNvPr>
          <p:cNvSpPr txBox="1"/>
          <p:nvPr/>
        </p:nvSpPr>
        <p:spPr>
          <a:xfrm>
            <a:off x="9708287" y="2062786"/>
            <a:ext cx="1221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67964AE-2AC1-F045-B013-95103421F9F8}"/>
              </a:ext>
            </a:extLst>
          </p:cNvPr>
          <p:cNvSpPr txBox="1"/>
          <p:nvPr/>
        </p:nvSpPr>
        <p:spPr>
          <a:xfrm>
            <a:off x="6181312" y="4755427"/>
            <a:ext cx="130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Compute node (with storage)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67964AE-2AC1-F045-B013-95103421F9F8}"/>
              </a:ext>
            </a:extLst>
          </p:cNvPr>
          <p:cNvSpPr txBox="1"/>
          <p:nvPr/>
        </p:nvSpPr>
        <p:spPr>
          <a:xfrm>
            <a:off x="9627144" y="4766476"/>
            <a:ext cx="1305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Compute node (with storage)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Graphic 16">
            <a:extLst>
              <a:ext uri="{FF2B5EF4-FFF2-40B4-BE49-F238E27FC236}">
                <a16:creationId xmlns:a16="http://schemas.microsoft.com/office/drawing/2014/main" id="{0776AA21-694F-8A42-877C-F5363CA16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9448" y="1626795"/>
            <a:ext cx="394953" cy="394953"/>
          </a:xfrm>
          <a:prstGeom prst="rect">
            <a:avLst/>
          </a:prstGeom>
        </p:spPr>
      </p:pic>
      <p:pic>
        <p:nvPicPr>
          <p:cNvPr id="85" name="Graphic 20">
            <a:extLst>
              <a:ext uri="{FF2B5EF4-FFF2-40B4-BE49-F238E27FC236}">
                <a16:creationId xmlns:a16="http://schemas.microsoft.com/office/drawing/2014/main" id="{7A14C722-6428-F644-AAFC-49DE6CD659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25281" y="1637047"/>
            <a:ext cx="394953" cy="394953"/>
          </a:xfrm>
          <a:prstGeom prst="rect">
            <a:avLst/>
          </a:prstGeom>
        </p:spPr>
      </p:pic>
      <p:pic>
        <p:nvPicPr>
          <p:cNvPr id="86" name="Graphic 20">
            <a:extLst>
              <a:ext uri="{FF2B5EF4-FFF2-40B4-BE49-F238E27FC236}">
                <a16:creationId xmlns:a16="http://schemas.microsoft.com/office/drawing/2014/main" id="{7A14C722-6428-F644-AAFC-49DE6CD659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92287" y="3133630"/>
            <a:ext cx="394953" cy="394953"/>
          </a:xfrm>
          <a:prstGeom prst="rect">
            <a:avLst/>
          </a:prstGeom>
        </p:spPr>
      </p:pic>
      <p:pic>
        <p:nvPicPr>
          <p:cNvPr id="88" name="Graphic 20">
            <a:extLst>
              <a:ext uri="{FF2B5EF4-FFF2-40B4-BE49-F238E27FC236}">
                <a16:creationId xmlns:a16="http://schemas.microsoft.com/office/drawing/2014/main" id="{7A14C722-6428-F644-AAFC-49DE6CD659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60631" y="4345500"/>
            <a:ext cx="394953" cy="394953"/>
          </a:xfrm>
          <a:prstGeom prst="rect">
            <a:avLst/>
          </a:prstGeom>
        </p:spPr>
      </p:pic>
      <p:pic>
        <p:nvPicPr>
          <p:cNvPr id="89" name="Graphic 16">
            <a:extLst>
              <a:ext uri="{FF2B5EF4-FFF2-40B4-BE49-F238E27FC236}">
                <a16:creationId xmlns:a16="http://schemas.microsoft.com/office/drawing/2014/main" id="{0776AA21-694F-8A42-877C-F5363CA16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1921" y="1612776"/>
            <a:ext cx="394953" cy="394953"/>
          </a:xfrm>
          <a:prstGeom prst="rect">
            <a:avLst/>
          </a:prstGeom>
        </p:spPr>
      </p:pic>
      <p:pic>
        <p:nvPicPr>
          <p:cNvPr id="98" name="Graphic 16">
            <a:extLst>
              <a:ext uri="{FF2B5EF4-FFF2-40B4-BE49-F238E27FC236}">
                <a16:creationId xmlns:a16="http://schemas.microsoft.com/office/drawing/2014/main" id="{0776AA21-694F-8A42-877C-F5363CA16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6080" y="1610507"/>
            <a:ext cx="394953" cy="394953"/>
          </a:xfrm>
          <a:prstGeom prst="rect">
            <a:avLst/>
          </a:prstGeom>
        </p:spPr>
      </p:pic>
      <p:pic>
        <p:nvPicPr>
          <p:cNvPr id="102" name="Graphic 20">
            <a:extLst>
              <a:ext uri="{FF2B5EF4-FFF2-40B4-BE49-F238E27FC236}">
                <a16:creationId xmlns:a16="http://schemas.microsoft.com/office/drawing/2014/main" id="{7A14C722-6428-F644-AAFC-49DE6CD659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77563" y="3105126"/>
            <a:ext cx="394953" cy="394953"/>
          </a:xfrm>
          <a:prstGeom prst="rect">
            <a:avLst/>
          </a:prstGeom>
        </p:spPr>
      </p:pic>
      <p:pic>
        <p:nvPicPr>
          <p:cNvPr id="104" name="Graphic 20">
            <a:extLst>
              <a:ext uri="{FF2B5EF4-FFF2-40B4-BE49-F238E27FC236}">
                <a16:creationId xmlns:a16="http://schemas.microsoft.com/office/drawing/2014/main" id="{7A14C722-6428-F644-AAFC-49DE6CD659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77563" y="4389202"/>
            <a:ext cx="394953" cy="394953"/>
          </a:xfrm>
          <a:prstGeom prst="rect">
            <a:avLst/>
          </a:prstGeom>
        </p:spPr>
      </p:pic>
      <p:pic>
        <p:nvPicPr>
          <p:cNvPr id="109" name="Graphic 20">
            <a:extLst>
              <a:ext uri="{FF2B5EF4-FFF2-40B4-BE49-F238E27FC236}">
                <a16:creationId xmlns:a16="http://schemas.microsoft.com/office/drawing/2014/main" id="{7A14C722-6428-F644-AAFC-49DE6CD659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39717" y="4385145"/>
            <a:ext cx="394953" cy="394953"/>
          </a:xfrm>
          <a:prstGeom prst="rect">
            <a:avLst/>
          </a:prstGeom>
        </p:spPr>
      </p:pic>
      <p:pic>
        <p:nvPicPr>
          <p:cNvPr id="112" name="Graphic 20">
            <a:extLst>
              <a:ext uri="{FF2B5EF4-FFF2-40B4-BE49-F238E27FC236}">
                <a16:creationId xmlns:a16="http://schemas.microsoft.com/office/drawing/2014/main" id="{7A14C722-6428-F644-AAFC-49DE6CD659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21641" y="3129091"/>
            <a:ext cx="394953" cy="394953"/>
          </a:xfrm>
          <a:prstGeom prst="rect">
            <a:avLst/>
          </a:prstGeom>
        </p:spPr>
      </p:pic>
      <p:pic>
        <p:nvPicPr>
          <p:cNvPr id="124" name="Graphic 12">
            <a:extLst>
              <a:ext uri="{FF2B5EF4-FFF2-40B4-BE49-F238E27FC236}">
                <a16:creationId xmlns:a16="http://schemas.microsoft.com/office/drawing/2014/main" id="{AC7FF5E0-4A1A-BD44-86CF-162F8B88AB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3562" y="4345500"/>
            <a:ext cx="469900" cy="469900"/>
          </a:xfrm>
          <a:prstGeom prst="rect">
            <a:avLst/>
          </a:prstGeom>
        </p:spPr>
      </p:pic>
      <p:pic>
        <p:nvPicPr>
          <p:cNvPr id="129" name="Graphic 29">
            <a:extLst>
              <a:ext uri="{FF2B5EF4-FFF2-40B4-BE49-F238E27FC236}">
                <a16:creationId xmlns:a16="http://schemas.microsoft.com/office/drawing/2014/main" id="{1B447C9F-AE22-5D49-8823-1DF2B21502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41009" y="3091617"/>
            <a:ext cx="469900" cy="469900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1824E4D1-26C3-4347-A00E-0EE6CC806219}"/>
              </a:ext>
            </a:extLst>
          </p:cNvPr>
          <p:cNvSpPr txBox="1"/>
          <p:nvPr/>
        </p:nvSpPr>
        <p:spPr>
          <a:xfrm>
            <a:off x="506652" y="4662483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ELB</a:t>
            </a:r>
          </a:p>
        </p:txBody>
      </p:sp>
      <p:pic>
        <p:nvPicPr>
          <p:cNvPr id="140" name="Graphic 71">
            <a:extLst>
              <a:ext uri="{FF2B5EF4-FFF2-40B4-BE49-F238E27FC236}">
                <a16:creationId xmlns:a16="http://schemas.microsoft.com/office/drawing/2014/main" id="{31D711CB-BE6B-6644-AD61-BCF2CDB2A5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167740" y="2632441"/>
            <a:ext cx="711200" cy="711200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9ABBCCC2-6A9F-CE45-9C04-D783E79573D6}"/>
              </a:ext>
            </a:extLst>
          </p:cNvPr>
          <p:cNvSpPr txBox="1"/>
          <p:nvPr/>
        </p:nvSpPr>
        <p:spPr>
          <a:xfrm>
            <a:off x="11373404" y="3371885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142" name="Graphic 41">
            <a:extLst>
              <a:ext uri="{FF2B5EF4-FFF2-40B4-BE49-F238E27FC236}">
                <a16:creationId xmlns:a16="http://schemas.microsoft.com/office/drawing/2014/main" id="{5B1FEEC0-A82C-C940-A6B4-4A85ED521E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167740" y="1491837"/>
            <a:ext cx="711200" cy="7112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2763463" y="4083549"/>
            <a:ext cx="8291481" cy="122633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rgbClr val="5A6B86"/>
                </a:solidFill>
              </a:rPr>
              <a:t>OpenShift</a:t>
            </a:r>
            <a:r>
              <a:rPr lang="en-US" sz="1200" dirty="0">
                <a:solidFill>
                  <a:srgbClr val="5A6B86"/>
                </a:solidFill>
              </a:rPr>
              <a:t> auto scaling</a:t>
            </a:r>
          </a:p>
        </p:txBody>
      </p:sp>
      <p:pic>
        <p:nvPicPr>
          <p:cNvPr id="63" name="Graphic 24">
            <a:extLst>
              <a:ext uri="{FF2B5EF4-FFF2-40B4-BE49-F238E27FC236}">
                <a16:creationId xmlns:a16="http://schemas.microsoft.com/office/drawing/2014/main" id="{490C4EBC-0EC2-F34B-B735-BF9350C8B1B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03254" y="2637718"/>
            <a:ext cx="711200" cy="7112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1824E4D1-26C3-4347-A00E-0EE6CC806219}"/>
              </a:ext>
            </a:extLst>
          </p:cNvPr>
          <p:cNvSpPr txBox="1"/>
          <p:nvPr/>
        </p:nvSpPr>
        <p:spPr>
          <a:xfrm>
            <a:off x="492914" y="3406953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EBS</a:t>
            </a:r>
          </a:p>
        </p:txBody>
      </p:sp>
      <p:pic>
        <p:nvPicPr>
          <p:cNvPr id="65" name="Graphic 33">
            <a:extLst>
              <a:ext uri="{FF2B5EF4-FFF2-40B4-BE49-F238E27FC236}">
                <a16:creationId xmlns:a16="http://schemas.microsoft.com/office/drawing/2014/main" id="{BCCFBA15-0ADB-FE42-90D4-D0566D2E184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302004" y="3887827"/>
            <a:ext cx="711200" cy="711200"/>
          </a:xfrm>
          <a:prstGeom prst="rect">
            <a:avLst/>
          </a:prstGeom>
        </p:spPr>
      </p:pic>
      <p:pic>
        <p:nvPicPr>
          <p:cNvPr id="66" name="Graphic 6">
            <a:extLst>
              <a:ext uri="{FF2B5EF4-FFF2-40B4-BE49-F238E27FC236}">
                <a16:creationId xmlns:a16="http://schemas.microsoft.com/office/drawing/2014/main" id="{D8AF6CFD-7182-AE41-BE56-CA8D81C1163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302004" y="1492523"/>
            <a:ext cx="711200" cy="7112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9ABBCCC2-6A9F-CE45-9C04-D783E79573D6}"/>
              </a:ext>
            </a:extLst>
          </p:cNvPr>
          <p:cNvSpPr txBox="1"/>
          <p:nvPr/>
        </p:nvSpPr>
        <p:spPr>
          <a:xfrm>
            <a:off x="484679" y="2238563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EC2</a:t>
            </a:r>
          </a:p>
        </p:txBody>
      </p:sp>
      <p:pic>
        <p:nvPicPr>
          <p:cNvPr id="68" name="Graphic 17">
            <a:extLst>
              <a:ext uri="{FF2B5EF4-FFF2-40B4-BE49-F238E27FC236}">
                <a16:creationId xmlns:a16="http://schemas.microsoft.com/office/drawing/2014/main" id="{D352111A-FEF6-A94D-AD46-42A8BDF48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5708" y="3895456"/>
            <a:ext cx="713232" cy="713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11">
            <a:extLst>
              <a:ext uri="{FF2B5EF4-FFF2-40B4-BE49-F238E27FC236}">
                <a16:creationId xmlns:a16="http://schemas.microsoft.com/office/drawing/2014/main" id="{3EBE61BC-5221-DF4F-8354-5E8F33A64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72386" y="4604542"/>
            <a:ext cx="229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CBD13D3-F6C0-4FFE-9B44-A90E16939714}"/>
              </a:ext>
            </a:extLst>
          </p:cNvPr>
          <p:cNvCxnSpPr>
            <a:cxnSpLocks/>
          </p:cNvCxnSpPr>
          <p:nvPr/>
        </p:nvCxnSpPr>
        <p:spPr>
          <a:xfrm>
            <a:off x="5379033" y="4580450"/>
            <a:ext cx="12801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raphic 79">
            <a:extLst>
              <a:ext uri="{FF2B5EF4-FFF2-40B4-BE49-F238E27FC236}">
                <a16:creationId xmlns:a16="http://schemas.microsoft.com/office/drawing/2014/main" id="{BA73BC13-CDC8-4D19-B410-A6472CDAC64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382463" y="2685911"/>
            <a:ext cx="381000" cy="381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FB75B1C8-CC76-46E6-8638-D26947EA4B7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294078" y="2685911"/>
            <a:ext cx="381000" cy="38100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8DEBAFD-DE6B-495A-A708-E04EAB6672B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820358" y="2692880"/>
            <a:ext cx="381000" cy="3810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866BD6F7-7112-4EB3-A9B1-3AA5BBA0216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391193" y="1108655"/>
            <a:ext cx="381000" cy="381000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DE5D1BE2-9E21-4966-ABE7-86CE732F5A9B}"/>
              </a:ext>
            </a:extLst>
          </p:cNvPr>
          <p:cNvSpPr/>
          <p:nvPr/>
        </p:nvSpPr>
        <p:spPr>
          <a:xfrm>
            <a:off x="2274896" y="691199"/>
            <a:ext cx="2318924" cy="516256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1C17FCC-1170-4D58-AFE4-5FEF26A471C2}"/>
              </a:ext>
            </a:extLst>
          </p:cNvPr>
          <p:cNvSpPr/>
          <p:nvPr/>
        </p:nvSpPr>
        <p:spPr>
          <a:xfrm>
            <a:off x="9164759" y="702619"/>
            <a:ext cx="2289711" cy="515114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E6D8E7A-C35D-42AE-B00C-EE1EAD767F28}"/>
              </a:ext>
            </a:extLst>
          </p:cNvPr>
          <p:cNvSpPr/>
          <p:nvPr/>
        </p:nvSpPr>
        <p:spPr>
          <a:xfrm>
            <a:off x="5717764" y="712686"/>
            <a:ext cx="2289711" cy="5141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89FE2098-DBC3-41CA-B815-54E8D70FE33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835200" y="1134194"/>
            <a:ext cx="381000" cy="381000"/>
          </a:xfrm>
          <a:prstGeom prst="rect">
            <a:avLst/>
          </a:prstGeom>
        </p:spPr>
      </p:pic>
      <p:pic>
        <p:nvPicPr>
          <p:cNvPr id="117" name="Graphic 116">
            <a:extLst>
              <a:ext uri="{FF2B5EF4-FFF2-40B4-BE49-F238E27FC236}">
                <a16:creationId xmlns:a16="http://schemas.microsoft.com/office/drawing/2014/main" id="{85C50CB3-2622-4749-8881-5959F48A6E0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250733" y="1068231"/>
            <a:ext cx="381000" cy="381000"/>
          </a:xfrm>
          <a:prstGeom prst="rect">
            <a:avLst/>
          </a:prstGeom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42E78F1B-D7EA-47EA-8E5C-7C4DF20E0B27}"/>
              </a:ext>
            </a:extLst>
          </p:cNvPr>
          <p:cNvSpPr/>
          <p:nvPr/>
        </p:nvSpPr>
        <p:spPr>
          <a:xfrm>
            <a:off x="850572" y="556265"/>
            <a:ext cx="12420458" cy="54985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C3C9C7C8-8930-4125-AA42-01B182CB01D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850572" y="556265"/>
            <a:ext cx="381000" cy="381000"/>
          </a:xfrm>
          <a:prstGeom prst="rect">
            <a:avLst/>
          </a:prstGeom>
        </p:spPr>
      </p:pic>
      <p:pic>
        <p:nvPicPr>
          <p:cNvPr id="121" name="Graphic 120">
            <a:extLst>
              <a:ext uri="{FF2B5EF4-FFF2-40B4-BE49-F238E27FC236}">
                <a16:creationId xmlns:a16="http://schemas.microsoft.com/office/drawing/2014/main" id="{D01116A9-2194-41F6-8DC3-F35F8F58015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43060" y="1001960"/>
            <a:ext cx="381000" cy="381000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B62D206-DA17-4FE0-80CF-0DB4A7696458}"/>
              </a:ext>
            </a:extLst>
          </p:cNvPr>
          <p:cNvCxnSpPr>
            <a:cxnSpLocks/>
          </p:cNvCxnSpPr>
          <p:nvPr/>
        </p:nvCxnSpPr>
        <p:spPr>
          <a:xfrm>
            <a:off x="7082138" y="4577671"/>
            <a:ext cx="301752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075C529-621B-4260-8C9F-59C8A723274E}"/>
              </a:ext>
            </a:extLst>
          </p:cNvPr>
          <p:cNvCxnSpPr/>
          <p:nvPr/>
        </p:nvCxnSpPr>
        <p:spPr>
          <a:xfrm>
            <a:off x="3560172" y="4577671"/>
            <a:ext cx="137160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CFCD6FE-7B03-444D-AE34-EB3FFB85C984}"/>
              </a:ext>
            </a:extLst>
          </p:cNvPr>
          <p:cNvCxnSpPr/>
          <p:nvPr/>
        </p:nvCxnSpPr>
        <p:spPr>
          <a:xfrm>
            <a:off x="3574822" y="3289223"/>
            <a:ext cx="137160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B31DF56-4585-4189-89EC-9AEFB47D425A}"/>
              </a:ext>
            </a:extLst>
          </p:cNvPr>
          <p:cNvCxnSpPr>
            <a:cxnSpLocks/>
          </p:cNvCxnSpPr>
          <p:nvPr/>
        </p:nvCxnSpPr>
        <p:spPr>
          <a:xfrm>
            <a:off x="5407962" y="3303432"/>
            <a:ext cx="12801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F0E9783-3DEC-42E8-A711-6092CA9B1177}"/>
              </a:ext>
            </a:extLst>
          </p:cNvPr>
          <p:cNvCxnSpPr>
            <a:cxnSpLocks/>
          </p:cNvCxnSpPr>
          <p:nvPr/>
        </p:nvCxnSpPr>
        <p:spPr>
          <a:xfrm>
            <a:off x="7082138" y="3303707"/>
            <a:ext cx="301752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65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10527</TotalTime>
  <Words>82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McCoy</dc:creator>
  <cp:lastModifiedBy>O'Neal, Anna</cp:lastModifiedBy>
  <cp:revision>46</cp:revision>
  <dcterms:created xsi:type="dcterms:W3CDTF">2020-07-01T23:09:33Z</dcterms:created>
  <dcterms:modified xsi:type="dcterms:W3CDTF">2022-06-27T19:48:56Z</dcterms:modified>
</cp:coreProperties>
</file>