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0" r:id="rId3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0B123D-5890-4839-ABA0-DF7156A1222C}">
          <p14:sldIdLst>
            <p14:sldId id="259"/>
          </p14:sldIdLst>
        </p14:section>
        <p14:section name="OLD—Do not use" id="{99D7A58C-6BDC-4AD3-AEB7-8CE5303A161A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 autoAdjust="0"/>
    <p:restoredTop sz="86418"/>
  </p:normalViewPr>
  <p:slideViewPr>
    <p:cSldViewPr snapToGrid="0">
      <p:cViewPr varScale="1">
        <p:scale>
          <a:sx n="81" d="100"/>
          <a:sy n="81" d="100"/>
        </p:scale>
        <p:origin x="26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4F5CC-F88F-2E40-B1E3-1BEBDB4FB352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37ADA-C8D1-9D4A-94BE-047B82C5B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5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237ADA-C8D1-9D4A-94BE-047B82C5B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15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237ADA-C8D1-9D4A-94BE-047B82C5B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73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5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2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2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1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1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9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7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9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B043-CB07-4D88-96C7-E080C34C29C0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3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1FCA1ED8-2D94-421B-B519-9D223DA5040E}"/>
              </a:ext>
            </a:extLst>
          </p:cNvPr>
          <p:cNvSpPr/>
          <p:nvPr/>
        </p:nvSpPr>
        <p:spPr>
          <a:xfrm>
            <a:off x="1010093" y="1122233"/>
            <a:ext cx="9549927" cy="75214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8EA5D55-FD3E-436B-8E08-80FA454F2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4149" y="1127125"/>
            <a:ext cx="381000" cy="3810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5F6BC93E-4698-4C9D-80F3-1D6EFD7B5451}"/>
              </a:ext>
            </a:extLst>
          </p:cNvPr>
          <p:cNvSpPr/>
          <p:nvPr/>
        </p:nvSpPr>
        <p:spPr>
          <a:xfrm>
            <a:off x="1906063" y="1463483"/>
            <a:ext cx="2523744" cy="700196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B9239-47B4-40BC-9F3E-57EEA14E78A7}"/>
              </a:ext>
            </a:extLst>
          </p:cNvPr>
          <p:cNvSpPr/>
          <p:nvPr/>
        </p:nvSpPr>
        <p:spPr>
          <a:xfrm>
            <a:off x="1446448" y="1797454"/>
            <a:ext cx="7421507" cy="655291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5DCC5DD-4559-40D4-86A7-0FC52729A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6447" y="1799520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2A9D33C-9F72-4823-8192-B5D61A7B5163}"/>
              </a:ext>
            </a:extLst>
          </p:cNvPr>
          <p:cNvSpPr/>
          <p:nvPr/>
        </p:nvSpPr>
        <p:spPr>
          <a:xfrm>
            <a:off x="2066547" y="2128041"/>
            <a:ext cx="2229407" cy="203778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C418F176-3D2D-40F3-8FC9-3CA8A0395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66547" y="2128043"/>
            <a:ext cx="381000" cy="381000"/>
          </a:xfrm>
          <a:prstGeom prst="rect">
            <a:avLst/>
          </a:prstGeom>
        </p:spPr>
      </p:pic>
      <p:sp>
        <p:nvSpPr>
          <p:cNvPr id="74" name="TextBox 17">
            <a:extLst>
              <a:ext uri="{FF2B5EF4-FFF2-40B4-BE49-F238E27FC236}">
                <a16:creationId xmlns:a16="http://schemas.microsoft.com/office/drawing/2014/main" id="{9868FC1B-5F57-495C-840F-8C840EA6D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1005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5" name="Graphic 35">
            <a:extLst>
              <a:ext uri="{FF2B5EF4-FFF2-40B4-BE49-F238E27FC236}">
                <a16:creationId xmlns:a16="http://schemas.microsoft.com/office/drawing/2014/main" id="{1C1FFA1B-04A6-4368-885E-AD51478F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94BFCE2-29B3-4070-B1E8-DED97C6BC89F}"/>
              </a:ext>
            </a:extLst>
          </p:cNvPr>
          <p:cNvSpPr/>
          <p:nvPr/>
        </p:nvSpPr>
        <p:spPr>
          <a:xfrm>
            <a:off x="2057443" y="4365576"/>
            <a:ext cx="2230893" cy="38925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AAD0CA11-FEA3-4E30-ADE3-4D0751684E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57443" y="4370065"/>
            <a:ext cx="381000" cy="381000"/>
          </a:xfrm>
          <a:prstGeom prst="rect">
            <a:avLst/>
          </a:prstGeom>
        </p:spPr>
      </p:pic>
      <p:sp>
        <p:nvSpPr>
          <p:cNvPr id="93" name="TextBox 26">
            <a:extLst>
              <a:ext uri="{FF2B5EF4-FFF2-40B4-BE49-F238E27FC236}">
                <a16:creationId xmlns:a16="http://schemas.microsoft.com/office/drawing/2014/main" id="{9CA3689B-0EEE-495D-8754-D5EF41409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111" y="6494005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WebSphere Liberty operator</a:t>
            </a:r>
          </a:p>
        </p:txBody>
      </p:sp>
      <p:pic>
        <p:nvPicPr>
          <p:cNvPr id="94" name="Graphic 34">
            <a:extLst>
              <a:ext uri="{FF2B5EF4-FFF2-40B4-BE49-F238E27FC236}">
                <a16:creationId xmlns:a16="http://schemas.microsoft.com/office/drawing/2014/main" id="{0F26936B-2228-40BB-85E3-6227A576C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61148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60">
            <a:extLst>
              <a:ext uri="{FF2B5EF4-FFF2-40B4-BE49-F238E27FC236}">
                <a16:creationId xmlns:a16="http://schemas.microsoft.com/office/drawing/2014/main" id="{A1BE6915-FD35-4B6B-B1F7-791A3F39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33439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6">
            <a:extLst>
              <a:ext uri="{FF2B5EF4-FFF2-40B4-BE49-F238E27FC236}">
                <a16:creationId xmlns:a16="http://schemas.microsoft.com/office/drawing/2014/main" id="{995889A9-310B-4A4B-BA55-9EDC39944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2790" y="3811514"/>
            <a:ext cx="8664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Boot node</a:t>
            </a:r>
          </a:p>
        </p:txBody>
      </p:sp>
      <p:pic>
        <p:nvPicPr>
          <p:cNvPr id="103" name="Graphic 32">
            <a:extLst>
              <a:ext uri="{FF2B5EF4-FFF2-40B4-BE49-F238E27FC236}">
                <a16:creationId xmlns:a16="http://schemas.microsoft.com/office/drawing/2014/main" id="{C66DFB27-7C6B-46C4-8857-FB61750E9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54743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25">
            <a:extLst>
              <a:ext uri="{FF2B5EF4-FFF2-40B4-BE49-F238E27FC236}">
                <a16:creationId xmlns:a16="http://schemas.microsoft.com/office/drawing/2014/main" id="{83F8C773-80E7-4DBC-9B9C-E657D8F2C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429" y="5815376"/>
            <a:ext cx="15792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pod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E33EA0A-3BD8-4D42-9096-2DE742FC75F2}"/>
              </a:ext>
            </a:extLst>
          </p:cNvPr>
          <p:cNvSpPr/>
          <p:nvPr/>
        </p:nvSpPr>
        <p:spPr>
          <a:xfrm>
            <a:off x="2179426" y="4964068"/>
            <a:ext cx="1990981" cy="302277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73964171-D4A6-44C3-AC7A-FFFAD9906A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179425" y="4966189"/>
            <a:ext cx="381000" cy="381000"/>
          </a:xfrm>
          <a:prstGeom prst="rect">
            <a:avLst/>
          </a:prstGeom>
        </p:spPr>
      </p:pic>
      <p:sp>
        <p:nvSpPr>
          <p:cNvPr id="183" name="Rectangle 182">
            <a:extLst>
              <a:ext uri="{FF2B5EF4-FFF2-40B4-BE49-F238E27FC236}">
                <a16:creationId xmlns:a16="http://schemas.microsoft.com/office/drawing/2014/main" id="{42DB4405-4EFB-46FB-BC4D-2E4E1EE2F123}"/>
              </a:ext>
            </a:extLst>
          </p:cNvPr>
          <p:cNvSpPr/>
          <p:nvPr/>
        </p:nvSpPr>
        <p:spPr>
          <a:xfrm>
            <a:off x="5936327" y="1463481"/>
            <a:ext cx="2522567" cy="700196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0BE605A-8A86-4ACA-BBF9-6DBACF6ABBB5}"/>
              </a:ext>
            </a:extLst>
          </p:cNvPr>
          <p:cNvSpPr/>
          <p:nvPr/>
        </p:nvSpPr>
        <p:spPr>
          <a:xfrm>
            <a:off x="6096813" y="2128042"/>
            <a:ext cx="2231136" cy="200875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85" name="Graphic 184">
            <a:extLst>
              <a:ext uri="{FF2B5EF4-FFF2-40B4-BE49-F238E27FC236}">
                <a16:creationId xmlns:a16="http://schemas.microsoft.com/office/drawing/2014/main" id="{50BB67EE-A361-437C-BB14-36B332F368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812" y="2128043"/>
            <a:ext cx="381000" cy="381000"/>
          </a:xfrm>
          <a:prstGeom prst="rect">
            <a:avLst/>
          </a:prstGeom>
        </p:spPr>
      </p:pic>
      <p:sp>
        <p:nvSpPr>
          <p:cNvPr id="186" name="TextBox 17">
            <a:extLst>
              <a:ext uri="{FF2B5EF4-FFF2-40B4-BE49-F238E27FC236}">
                <a16:creationId xmlns:a16="http://schemas.microsoft.com/office/drawing/2014/main" id="{D221EAD3-FE49-4113-8734-BBB3E76D8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822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7" name="Graphic 35">
            <a:extLst>
              <a:ext uri="{FF2B5EF4-FFF2-40B4-BE49-F238E27FC236}">
                <a16:creationId xmlns:a16="http://schemas.microsoft.com/office/drawing/2014/main" id="{3F0EA97A-8514-47B4-9687-64B65932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52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256392D0-6546-45A8-990E-2CD753887BDE}"/>
              </a:ext>
            </a:extLst>
          </p:cNvPr>
          <p:cNvSpPr/>
          <p:nvPr/>
        </p:nvSpPr>
        <p:spPr>
          <a:xfrm>
            <a:off x="6087709" y="4365576"/>
            <a:ext cx="2231136" cy="38925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9" name="Graphic 188">
            <a:extLst>
              <a:ext uri="{FF2B5EF4-FFF2-40B4-BE49-F238E27FC236}">
                <a16:creationId xmlns:a16="http://schemas.microsoft.com/office/drawing/2014/main" id="{3E354EB6-6447-484F-B243-B58EF5D75D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87707" y="4370065"/>
            <a:ext cx="381000" cy="381000"/>
          </a:xfrm>
          <a:prstGeom prst="rect">
            <a:avLst/>
          </a:prstGeom>
        </p:spPr>
      </p:pic>
      <p:sp>
        <p:nvSpPr>
          <p:cNvPr id="190" name="TextBox 26">
            <a:extLst>
              <a:ext uri="{FF2B5EF4-FFF2-40B4-BE49-F238E27FC236}">
                <a16:creationId xmlns:a16="http://schemas.microsoft.com/office/drawing/2014/main" id="{AE0B246D-4B18-4053-9DF7-17875AEC8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928" y="6494005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WebSphere Liberty operator</a:t>
            </a:r>
          </a:p>
        </p:txBody>
      </p:sp>
      <p:pic>
        <p:nvPicPr>
          <p:cNvPr id="191" name="Graphic 34">
            <a:extLst>
              <a:ext uri="{FF2B5EF4-FFF2-40B4-BE49-F238E27FC236}">
                <a16:creationId xmlns:a16="http://schemas.microsoft.com/office/drawing/2014/main" id="{2AEF4F6A-CB9F-4EC5-B278-5F0A6F44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52" y="61059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" name="Graphic 32">
            <a:extLst>
              <a:ext uri="{FF2B5EF4-FFF2-40B4-BE49-F238E27FC236}">
                <a16:creationId xmlns:a16="http://schemas.microsoft.com/office/drawing/2014/main" id="{9C994937-1471-4A2B-8F97-74931C55B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52" y="54680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B6F66796-923B-4F51-9DB4-0CF149D24963}"/>
              </a:ext>
            </a:extLst>
          </p:cNvPr>
          <p:cNvSpPr/>
          <p:nvPr/>
        </p:nvSpPr>
        <p:spPr>
          <a:xfrm>
            <a:off x="6209692" y="4964068"/>
            <a:ext cx="1993392" cy="302277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99" name="Graphic 198">
            <a:extLst>
              <a:ext uri="{FF2B5EF4-FFF2-40B4-BE49-F238E27FC236}">
                <a16:creationId xmlns:a16="http://schemas.microsoft.com/office/drawing/2014/main" id="{B269209F-966B-4A2F-AB09-58A16BAF60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09690" y="4966189"/>
            <a:ext cx="381000" cy="381000"/>
          </a:xfrm>
          <a:prstGeom prst="rect">
            <a:avLst/>
          </a:prstGeom>
        </p:spPr>
      </p:pic>
      <p:sp>
        <p:nvSpPr>
          <p:cNvPr id="250" name="TextBox 25">
            <a:extLst>
              <a:ext uri="{FF2B5EF4-FFF2-40B4-BE49-F238E27FC236}">
                <a16:creationId xmlns:a16="http://schemas.microsoft.com/office/drawing/2014/main" id="{424118CD-EF4A-4204-9FCC-D65A68060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4648" y="5833218"/>
            <a:ext cx="127240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pod</a:t>
            </a:r>
          </a:p>
        </p:txBody>
      </p:sp>
      <p:sp>
        <p:nvSpPr>
          <p:cNvPr id="230" name="TextBox 11">
            <a:extLst>
              <a:ext uri="{FF2B5EF4-FFF2-40B4-BE49-F238E27FC236}">
                <a16:creationId xmlns:a16="http://schemas.microsoft.com/office/drawing/2014/main" id="{FCA3FB4A-5E15-4FE8-83C4-741176C26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7999" y="6191453"/>
            <a:ext cx="13359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pic>
        <p:nvPicPr>
          <p:cNvPr id="232" name="Graphic 20">
            <a:extLst>
              <a:ext uri="{FF2B5EF4-FFF2-40B4-BE49-F238E27FC236}">
                <a16:creationId xmlns:a16="http://schemas.microsoft.com/office/drawing/2014/main" id="{88B88C56-D30B-4673-86C8-DBB0D3E03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54" y="542945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" name="TextBox 9">
            <a:extLst>
              <a:ext uri="{FF2B5EF4-FFF2-40B4-BE49-F238E27FC236}">
                <a16:creationId xmlns:a16="http://schemas.microsoft.com/office/drawing/2014/main" id="{0E3ACDEA-D6E5-4D98-BB67-882550329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9142" y="7497336"/>
            <a:ext cx="16336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76" name="Graphic 17">
            <a:extLst>
              <a:ext uri="{FF2B5EF4-FFF2-40B4-BE49-F238E27FC236}">
                <a16:creationId xmlns:a16="http://schemas.microsoft.com/office/drawing/2014/main" id="{FF54E8B1-DC65-413B-B456-25F4D014C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54" y="673375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32">
            <a:extLst>
              <a:ext uri="{FF2B5EF4-FFF2-40B4-BE49-F238E27FC236}">
                <a16:creationId xmlns:a16="http://schemas.microsoft.com/office/drawing/2014/main" id="{FCEE5778-B8B9-584A-97A6-3911E765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67154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25">
            <a:extLst>
              <a:ext uri="{FF2B5EF4-FFF2-40B4-BE49-F238E27FC236}">
                <a16:creationId xmlns:a16="http://schemas.microsoft.com/office/drawing/2014/main" id="{41F3DD1B-D16C-5147-A967-1D0EC4677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429" y="7056498"/>
            <a:ext cx="15792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Certificate manager</a:t>
            </a:r>
          </a:p>
        </p:txBody>
      </p:sp>
      <p:pic>
        <p:nvPicPr>
          <p:cNvPr id="82" name="Graphic 32">
            <a:extLst>
              <a:ext uri="{FF2B5EF4-FFF2-40B4-BE49-F238E27FC236}">
                <a16:creationId xmlns:a16="http://schemas.microsoft.com/office/drawing/2014/main" id="{B192E66A-4553-114D-9B9C-46A560E1C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52" y="67097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25">
            <a:extLst>
              <a:ext uri="{FF2B5EF4-FFF2-40B4-BE49-F238E27FC236}">
                <a16:creationId xmlns:a16="http://schemas.microsoft.com/office/drawing/2014/main" id="{3FE6905F-C2D5-C94C-A288-885F7FAF0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246" y="7050832"/>
            <a:ext cx="15792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Certificate manager</a:t>
            </a:r>
          </a:p>
        </p:txBody>
      </p:sp>
      <p:sp>
        <p:nvSpPr>
          <p:cNvPr id="88" name="TextBox 26">
            <a:extLst>
              <a:ext uri="{FF2B5EF4-FFF2-40B4-BE49-F238E27FC236}">
                <a16:creationId xmlns:a16="http://schemas.microsoft.com/office/drawing/2014/main" id="{2C7995A5-CADD-5F40-A96C-306450276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111" y="7684756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Operator Lifecycle </a:t>
            </a:r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5" name="Graphic 34">
            <a:extLst>
              <a:ext uri="{FF2B5EF4-FFF2-40B4-BE49-F238E27FC236}">
                <a16:creationId xmlns:a16="http://schemas.microsoft.com/office/drawing/2014/main" id="{8EDBF191-1923-0B4B-A64F-FACADFD81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73056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26">
            <a:extLst>
              <a:ext uri="{FF2B5EF4-FFF2-40B4-BE49-F238E27FC236}">
                <a16:creationId xmlns:a16="http://schemas.microsoft.com/office/drawing/2014/main" id="{409DE90F-B8C5-964B-902D-DEDC258B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928" y="7699879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Operator Lifecycle </a:t>
            </a:r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7" name="Graphic 34">
            <a:extLst>
              <a:ext uri="{FF2B5EF4-FFF2-40B4-BE49-F238E27FC236}">
                <a16:creationId xmlns:a16="http://schemas.microsoft.com/office/drawing/2014/main" id="{BBF95584-D6D3-4B49-AC9B-90C574FCA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52" y="73207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1">
            <a:extLst>
              <a:ext uri="{FF2B5EF4-FFF2-40B4-BE49-F238E27FC236}">
                <a16:creationId xmlns:a16="http://schemas.microsoft.com/office/drawing/2014/main" id="{8CC7AC53-7230-4347-8E57-A441DA35E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566" y="5970852"/>
            <a:ext cx="19094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Classic Load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56" name="Graphic 18">
            <a:extLst>
              <a:ext uri="{FF2B5EF4-FFF2-40B4-BE49-F238E27FC236}">
                <a16:creationId xmlns:a16="http://schemas.microsoft.com/office/drawing/2014/main" id="{79D64036-C8B6-DB45-A7CB-7C2D744A2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688" y="54882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FD017FD-7438-45AF-B2E5-1B8C615FAE6D}"/>
              </a:ext>
            </a:extLst>
          </p:cNvPr>
          <p:cNvSpPr/>
          <p:nvPr/>
        </p:nvSpPr>
        <p:spPr>
          <a:xfrm>
            <a:off x="1722286" y="4843826"/>
            <a:ext cx="6916004" cy="326702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 managed</a:t>
            </a:r>
            <a:b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group</a:t>
            </a:r>
          </a:p>
        </p:txBody>
      </p:sp>
      <p:pic>
        <p:nvPicPr>
          <p:cNvPr id="49" name="Graphic 23">
            <a:extLst>
              <a:ext uri="{FF2B5EF4-FFF2-40B4-BE49-F238E27FC236}">
                <a16:creationId xmlns:a16="http://schemas.microsoft.com/office/drawing/2014/main" id="{8CF23288-211C-447B-9F14-A64CB2248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54" y="412736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9">
            <a:extLst>
              <a:ext uri="{FF2B5EF4-FFF2-40B4-BE49-F238E27FC236}">
                <a16:creationId xmlns:a16="http://schemas.microsoft.com/office/drawing/2014/main" id="{9359FB5E-EC37-4093-BCEA-AE16A98C3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540" y="4893334"/>
            <a:ext cx="1144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</p:spTree>
    <p:extLst>
      <p:ext uri="{BB962C8B-B14F-4D97-AF65-F5344CB8AC3E}">
        <p14:creationId xmlns:p14="http://schemas.microsoft.com/office/powerpoint/2010/main" val="161665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1FCA1ED8-2D94-421B-B519-9D223DA5040E}"/>
              </a:ext>
            </a:extLst>
          </p:cNvPr>
          <p:cNvSpPr/>
          <p:nvPr/>
        </p:nvSpPr>
        <p:spPr>
          <a:xfrm>
            <a:off x="1010093" y="1467293"/>
            <a:ext cx="11205720" cy="73052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8EA5D55-FD3E-436B-8E08-80FA454F2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4149" y="1472184"/>
            <a:ext cx="381000" cy="3810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5F6BC93E-4698-4C9D-80F3-1D6EFD7B5451}"/>
              </a:ext>
            </a:extLst>
          </p:cNvPr>
          <p:cNvSpPr/>
          <p:nvPr/>
        </p:nvSpPr>
        <p:spPr>
          <a:xfrm>
            <a:off x="2734202" y="1584254"/>
            <a:ext cx="2396640" cy="700196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B9239-47B4-40BC-9F3E-57EEA14E78A7}"/>
              </a:ext>
            </a:extLst>
          </p:cNvPr>
          <p:cNvSpPr/>
          <p:nvPr/>
        </p:nvSpPr>
        <p:spPr>
          <a:xfrm>
            <a:off x="1446448" y="1935479"/>
            <a:ext cx="8483366" cy="646556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5DCC5DD-4559-40D4-86A7-0FC52729A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6447" y="1937544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2A9D33C-9F72-4823-8192-B5D61A7B5163}"/>
              </a:ext>
            </a:extLst>
          </p:cNvPr>
          <p:cNvSpPr/>
          <p:nvPr/>
        </p:nvSpPr>
        <p:spPr>
          <a:xfrm>
            <a:off x="2894687" y="2128041"/>
            <a:ext cx="2095418" cy="203778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C418F176-3D2D-40F3-8FC9-3CA8A0395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94686" y="2128043"/>
            <a:ext cx="381000" cy="381000"/>
          </a:xfrm>
          <a:prstGeom prst="rect">
            <a:avLst/>
          </a:prstGeom>
        </p:spPr>
      </p:pic>
      <p:sp>
        <p:nvSpPr>
          <p:cNvPr id="74" name="TextBox 17">
            <a:extLst>
              <a:ext uri="{FF2B5EF4-FFF2-40B4-BE49-F238E27FC236}">
                <a16:creationId xmlns:a16="http://schemas.microsoft.com/office/drawing/2014/main" id="{9868FC1B-5F57-495C-840F-8C840EA6D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84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5" name="Graphic 35">
            <a:extLst>
              <a:ext uri="{FF2B5EF4-FFF2-40B4-BE49-F238E27FC236}">
                <a16:creationId xmlns:a16="http://schemas.microsoft.com/office/drawing/2014/main" id="{1C1FFA1B-04A6-4368-885E-AD51478F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49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94BFCE2-29B3-4070-B1E8-DED97C6BC89F}"/>
              </a:ext>
            </a:extLst>
          </p:cNvPr>
          <p:cNvSpPr/>
          <p:nvPr/>
        </p:nvSpPr>
        <p:spPr>
          <a:xfrm>
            <a:off x="2885583" y="4365576"/>
            <a:ext cx="2104522" cy="38925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AAD0CA11-FEA3-4E30-ADE3-4D0751684E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85581" y="4370065"/>
            <a:ext cx="381000" cy="3810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0C885E94-664A-438F-875A-97BA873F53DE}"/>
              </a:ext>
            </a:extLst>
          </p:cNvPr>
          <p:cNvSpPr/>
          <p:nvPr/>
        </p:nvSpPr>
        <p:spPr>
          <a:xfrm>
            <a:off x="1618443" y="4847217"/>
            <a:ext cx="7963086" cy="325096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Managed 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Node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Group</a:t>
            </a:r>
          </a:p>
        </p:txBody>
      </p:sp>
      <p:sp>
        <p:nvSpPr>
          <p:cNvPr id="93" name="TextBox 26">
            <a:extLst>
              <a:ext uri="{FF2B5EF4-FFF2-40B4-BE49-F238E27FC236}">
                <a16:creationId xmlns:a16="http://schemas.microsoft.com/office/drawing/2014/main" id="{9CA3689B-0EEE-495D-8754-D5EF41409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568" y="6494005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WebSphere Liberty Operator</a:t>
            </a:r>
          </a:p>
        </p:txBody>
      </p:sp>
      <p:pic>
        <p:nvPicPr>
          <p:cNvPr id="94" name="Graphic 34">
            <a:extLst>
              <a:ext uri="{FF2B5EF4-FFF2-40B4-BE49-F238E27FC236}">
                <a16:creationId xmlns:a16="http://schemas.microsoft.com/office/drawing/2014/main" id="{0F26936B-2228-40BB-85E3-6227A576C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91" y="61148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60">
            <a:extLst>
              <a:ext uri="{FF2B5EF4-FFF2-40B4-BE49-F238E27FC236}">
                <a16:creationId xmlns:a16="http://schemas.microsoft.com/office/drawing/2014/main" id="{A1BE6915-FD35-4B6B-B1F7-791A3F39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086" y="329217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6">
            <a:extLst>
              <a:ext uri="{FF2B5EF4-FFF2-40B4-BE49-F238E27FC236}">
                <a16:creationId xmlns:a16="http://schemas.microsoft.com/office/drawing/2014/main" id="{995889A9-310B-4A4B-BA55-9EDC39944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355" y="3759755"/>
            <a:ext cx="8664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Boot node</a:t>
            </a:r>
          </a:p>
        </p:txBody>
      </p:sp>
      <p:pic>
        <p:nvPicPr>
          <p:cNvPr id="103" name="Graphic 32">
            <a:extLst>
              <a:ext uri="{FF2B5EF4-FFF2-40B4-BE49-F238E27FC236}">
                <a16:creationId xmlns:a16="http://schemas.microsoft.com/office/drawing/2014/main" id="{C66DFB27-7C6B-46C4-8857-FB61750E9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49" y="54743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25">
            <a:extLst>
              <a:ext uri="{FF2B5EF4-FFF2-40B4-BE49-F238E27FC236}">
                <a16:creationId xmlns:a16="http://schemas.microsoft.com/office/drawing/2014/main" id="{83F8C773-80E7-4DBC-9B9C-E657D8F2C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745" y="5815376"/>
            <a:ext cx="15792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pod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E33EA0A-3BD8-4D42-9096-2DE742FC75F2}"/>
              </a:ext>
            </a:extLst>
          </p:cNvPr>
          <p:cNvSpPr/>
          <p:nvPr/>
        </p:nvSpPr>
        <p:spPr>
          <a:xfrm>
            <a:off x="3007566" y="4964068"/>
            <a:ext cx="1847848" cy="302277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73964171-D4A6-44C3-AC7A-FFFAD9906A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07564" y="4966189"/>
            <a:ext cx="381000" cy="381000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9E953DC7-5D87-4A96-87C1-DF22EC5A8FD4}"/>
              </a:ext>
            </a:extLst>
          </p:cNvPr>
          <p:cNvSpPr/>
          <p:nvPr/>
        </p:nvSpPr>
        <p:spPr>
          <a:xfrm>
            <a:off x="3189778" y="5464613"/>
            <a:ext cx="5532202" cy="654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4884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A6B8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2DB4405-4EFB-46FB-BC4D-2E4E1EE2F123}"/>
              </a:ext>
            </a:extLst>
          </p:cNvPr>
          <p:cNvSpPr/>
          <p:nvPr/>
        </p:nvSpPr>
        <p:spPr>
          <a:xfrm>
            <a:off x="6764466" y="1584252"/>
            <a:ext cx="2522567" cy="700196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0BE605A-8A86-4ACA-BBF9-6DBACF6ABBB5}"/>
              </a:ext>
            </a:extLst>
          </p:cNvPr>
          <p:cNvSpPr/>
          <p:nvPr/>
        </p:nvSpPr>
        <p:spPr>
          <a:xfrm>
            <a:off x="6924952" y="2128042"/>
            <a:ext cx="2250540" cy="200875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85" name="Graphic 184">
            <a:extLst>
              <a:ext uri="{FF2B5EF4-FFF2-40B4-BE49-F238E27FC236}">
                <a16:creationId xmlns:a16="http://schemas.microsoft.com/office/drawing/2014/main" id="{50BB67EE-A361-437C-BB14-36B332F368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4951" y="2128043"/>
            <a:ext cx="381000" cy="381000"/>
          </a:xfrm>
          <a:prstGeom prst="rect">
            <a:avLst/>
          </a:prstGeom>
        </p:spPr>
      </p:pic>
      <p:sp>
        <p:nvSpPr>
          <p:cNvPr id="186" name="TextBox 17">
            <a:extLst>
              <a:ext uri="{FF2B5EF4-FFF2-40B4-BE49-F238E27FC236}">
                <a16:creationId xmlns:a16="http://schemas.microsoft.com/office/drawing/2014/main" id="{D221EAD3-FE49-4113-8734-BBB3E76D8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949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7" name="Graphic 35">
            <a:extLst>
              <a:ext uri="{FF2B5EF4-FFF2-40B4-BE49-F238E27FC236}">
                <a16:creationId xmlns:a16="http://schemas.microsoft.com/office/drawing/2014/main" id="{3F0EA97A-8514-47B4-9687-64B65932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509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256392D0-6546-45A8-990E-2CD753887BDE}"/>
              </a:ext>
            </a:extLst>
          </p:cNvPr>
          <p:cNvSpPr/>
          <p:nvPr/>
        </p:nvSpPr>
        <p:spPr>
          <a:xfrm>
            <a:off x="6915848" y="4365576"/>
            <a:ext cx="2104522" cy="38925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9" name="Graphic 188">
            <a:extLst>
              <a:ext uri="{FF2B5EF4-FFF2-40B4-BE49-F238E27FC236}">
                <a16:creationId xmlns:a16="http://schemas.microsoft.com/office/drawing/2014/main" id="{3E354EB6-6447-484F-B243-B58EF5D75D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5846" y="4370065"/>
            <a:ext cx="381000" cy="381000"/>
          </a:xfrm>
          <a:prstGeom prst="rect">
            <a:avLst/>
          </a:prstGeom>
        </p:spPr>
      </p:pic>
      <p:sp>
        <p:nvSpPr>
          <p:cNvPr id="190" name="TextBox 26">
            <a:extLst>
              <a:ext uri="{FF2B5EF4-FFF2-40B4-BE49-F238E27FC236}">
                <a16:creationId xmlns:a16="http://schemas.microsoft.com/office/drawing/2014/main" id="{AE0B246D-4B18-4053-9DF7-17875AEC8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1402" y="6494005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WebSphere Liberty Operator</a:t>
            </a:r>
          </a:p>
        </p:txBody>
      </p:sp>
      <p:pic>
        <p:nvPicPr>
          <p:cNvPr id="191" name="Graphic 34">
            <a:extLst>
              <a:ext uri="{FF2B5EF4-FFF2-40B4-BE49-F238E27FC236}">
                <a16:creationId xmlns:a16="http://schemas.microsoft.com/office/drawing/2014/main" id="{2AEF4F6A-CB9F-4EC5-B278-5F0A6F44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68" y="61059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" name="Graphic 32">
            <a:extLst>
              <a:ext uri="{FF2B5EF4-FFF2-40B4-BE49-F238E27FC236}">
                <a16:creationId xmlns:a16="http://schemas.microsoft.com/office/drawing/2014/main" id="{9C994937-1471-4A2B-8F97-74931C55B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403" y="54680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B6F66796-923B-4F51-9DB4-0CF149D24963}"/>
              </a:ext>
            </a:extLst>
          </p:cNvPr>
          <p:cNvSpPr/>
          <p:nvPr/>
        </p:nvSpPr>
        <p:spPr>
          <a:xfrm>
            <a:off x="7037831" y="4964068"/>
            <a:ext cx="1847848" cy="302277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99" name="Graphic 198">
            <a:extLst>
              <a:ext uri="{FF2B5EF4-FFF2-40B4-BE49-F238E27FC236}">
                <a16:creationId xmlns:a16="http://schemas.microsoft.com/office/drawing/2014/main" id="{B269209F-966B-4A2F-AB09-58A16BAF60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37829" y="4966189"/>
            <a:ext cx="381000" cy="381000"/>
          </a:xfrm>
          <a:prstGeom prst="rect">
            <a:avLst/>
          </a:prstGeom>
        </p:spPr>
      </p:pic>
      <p:sp>
        <p:nvSpPr>
          <p:cNvPr id="250" name="TextBox 25">
            <a:extLst>
              <a:ext uri="{FF2B5EF4-FFF2-40B4-BE49-F238E27FC236}">
                <a16:creationId xmlns:a16="http://schemas.microsoft.com/office/drawing/2014/main" id="{424118CD-EF4A-4204-9FCC-D65A68060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595" y="5833218"/>
            <a:ext cx="127240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pod</a:t>
            </a:r>
          </a:p>
        </p:txBody>
      </p:sp>
      <p:sp>
        <p:nvSpPr>
          <p:cNvPr id="230" name="TextBox 11">
            <a:extLst>
              <a:ext uri="{FF2B5EF4-FFF2-40B4-BE49-F238E27FC236}">
                <a16:creationId xmlns:a16="http://schemas.microsoft.com/office/drawing/2014/main" id="{FCA3FB4A-5E15-4FE8-83C4-741176C26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2276" y="5004567"/>
            <a:ext cx="13359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pic>
        <p:nvPicPr>
          <p:cNvPr id="232" name="Graphic 20">
            <a:extLst>
              <a:ext uri="{FF2B5EF4-FFF2-40B4-BE49-F238E27FC236}">
                <a16:creationId xmlns:a16="http://schemas.microsoft.com/office/drawing/2014/main" id="{88B88C56-D30B-4673-86C8-DBB0D3E03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232" y="424256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" name="Graphic 23">
            <a:extLst>
              <a:ext uri="{FF2B5EF4-FFF2-40B4-BE49-F238E27FC236}">
                <a16:creationId xmlns:a16="http://schemas.microsoft.com/office/drawing/2014/main" id="{DC5A5B50-3AB5-4768-B7AA-B23CE2150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373" y="55272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" name="TextBox 9">
            <a:extLst>
              <a:ext uri="{FF2B5EF4-FFF2-40B4-BE49-F238E27FC236}">
                <a16:creationId xmlns:a16="http://schemas.microsoft.com/office/drawing/2014/main" id="{0E3ACDEA-D6E5-4D98-BB67-882550329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2885" y="3774287"/>
            <a:ext cx="16336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id="{88D6BDF2-6B10-441A-AD16-E9EC92EC7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2959" y="6257576"/>
            <a:ext cx="1144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pic>
        <p:nvPicPr>
          <p:cNvPr id="76" name="Graphic 17">
            <a:extLst>
              <a:ext uri="{FF2B5EF4-FFF2-40B4-BE49-F238E27FC236}">
                <a16:creationId xmlns:a16="http://schemas.microsoft.com/office/drawing/2014/main" id="{FF54E8B1-DC65-413B-B456-25F4D014C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232" y="301070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32">
            <a:extLst>
              <a:ext uri="{FF2B5EF4-FFF2-40B4-BE49-F238E27FC236}">
                <a16:creationId xmlns:a16="http://schemas.microsoft.com/office/drawing/2014/main" id="{FCEE5778-B8B9-584A-97A6-3911E765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49" y="67154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25">
            <a:extLst>
              <a:ext uri="{FF2B5EF4-FFF2-40B4-BE49-F238E27FC236}">
                <a16:creationId xmlns:a16="http://schemas.microsoft.com/office/drawing/2014/main" id="{41F3DD1B-D16C-5147-A967-1D0EC4677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745" y="7056498"/>
            <a:ext cx="15792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Cert Manager</a:t>
            </a:r>
          </a:p>
        </p:txBody>
      </p:sp>
      <p:pic>
        <p:nvPicPr>
          <p:cNvPr id="82" name="Graphic 32">
            <a:extLst>
              <a:ext uri="{FF2B5EF4-FFF2-40B4-BE49-F238E27FC236}">
                <a16:creationId xmlns:a16="http://schemas.microsoft.com/office/drawing/2014/main" id="{B192E66A-4553-114D-9B9C-46A560E1C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68" y="67097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25">
            <a:extLst>
              <a:ext uri="{FF2B5EF4-FFF2-40B4-BE49-F238E27FC236}">
                <a16:creationId xmlns:a16="http://schemas.microsoft.com/office/drawing/2014/main" id="{3FE6905F-C2D5-C94C-A288-885F7FAF0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730" y="7050832"/>
            <a:ext cx="15792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Cert Manager</a:t>
            </a:r>
          </a:p>
        </p:txBody>
      </p:sp>
      <p:sp>
        <p:nvSpPr>
          <p:cNvPr id="88" name="TextBox 26">
            <a:extLst>
              <a:ext uri="{FF2B5EF4-FFF2-40B4-BE49-F238E27FC236}">
                <a16:creationId xmlns:a16="http://schemas.microsoft.com/office/drawing/2014/main" id="{2C7995A5-CADD-5F40-A96C-306450276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319" y="7684756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Operator Lifecycle Manager</a:t>
            </a:r>
          </a:p>
        </p:txBody>
      </p:sp>
      <p:pic>
        <p:nvPicPr>
          <p:cNvPr id="105" name="Graphic 34">
            <a:extLst>
              <a:ext uri="{FF2B5EF4-FFF2-40B4-BE49-F238E27FC236}">
                <a16:creationId xmlns:a16="http://schemas.microsoft.com/office/drawing/2014/main" id="{8EDBF191-1923-0B4B-A64F-FACADFD81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320" y="73056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26">
            <a:extLst>
              <a:ext uri="{FF2B5EF4-FFF2-40B4-BE49-F238E27FC236}">
                <a16:creationId xmlns:a16="http://schemas.microsoft.com/office/drawing/2014/main" id="{409DE90F-B8C5-964B-902D-DEDC258B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9480" y="7699879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Operator Lifecycle Manager</a:t>
            </a:r>
          </a:p>
        </p:txBody>
      </p:sp>
      <p:pic>
        <p:nvPicPr>
          <p:cNvPr id="107" name="Graphic 34">
            <a:extLst>
              <a:ext uri="{FF2B5EF4-FFF2-40B4-BE49-F238E27FC236}">
                <a16:creationId xmlns:a16="http://schemas.microsoft.com/office/drawing/2014/main" id="{BBF95584-D6D3-4B49-AC9B-90C574FCA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403" y="73207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1">
            <a:extLst>
              <a:ext uri="{FF2B5EF4-FFF2-40B4-BE49-F238E27FC236}">
                <a16:creationId xmlns:a16="http://schemas.microsoft.com/office/drawing/2014/main" id="{8CC7AC53-7230-4347-8E57-A441DA35E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659" y="6068893"/>
            <a:ext cx="19094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Classic Load Balancer</a:t>
            </a:r>
          </a:p>
        </p:txBody>
      </p:sp>
      <p:pic>
        <p:nvPicPr>
          <p:cNvPr id="56" name="Graphic 18">
            <a:extLst>
              <a:ext uri="{FF2B5EF4-FFF2-40B4-BE49-F238E27FC236}">
                <a16:creationId xmlns:a16="http://schemas.microsoft.com/office/drawing/2014/main" id="{79D64036-C8B6-DB45-A7CB-7C2D744A2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315" y="55862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93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7540</TotalTime>
  <Words>127</Words>
  <Application>Microsoft Office PowerPoint</Application>
  <PresentationFormat>Custom</PresentationFormat>
  <Paragraphs>56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Tanzu Application Platform architecture diagram</dc:title>
  <dc:creator>Harrison, Brian;Lindsay, Troy</dc:creator>
  <cp:keywords>VMware;Tanzu;Tanzu Application Platform;TAP</cp:keywords>
  <cp:lastModifiedBy>Marcia Johnston</cp:lastModifiedBy>
  <cp:revision>69</cp:revision>
  <dcterms:created xsi:type="dcterms:W3CDTF">2022-06-15T18:14:33Z</dcterms:created>
  <dcterms:modified xsi:type="dcterms:W3CDTF">2022-12-01T05:32:20Z</dcterms:modified>
</cp:coreProperties>
</file>