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4" autoAdjust="0"/>
    <p:restoredTop sz="86418"/>
  </p:normalViewPr>
  <p:slideViewPr>
    <p:cSldViewPr snapToGrid="0">
      <p:cViewPr varScale="1">
        <p:scale>
          <a:sx n="85" d="100"/>
          <a:sy n="85" d="100"/>
        </p:scale>
        <p:origin x="15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067" y="6120215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01596" y="5765358"/>
            <a:ext cx="211570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12" y="62888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998" y="7019172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8">
            <a:extLst>
              <a:ext uri="{FF2B5EF4-FFF2-40B4-BE49-F238E27FC236}">
                <a16:creationId xmlns:a16="http://schemas.microsoft.com/office/drawing/2014/main" id="{FD952515-C291-3C5A-CD5D-A9368304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817301" y="5382428"/>
            <a:ext cx="765860" cy="7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7347</TotalTime>
  <Words>62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Ranjan Kumar</cp:lastModifiedBy>
  <cp:revision>54</cp:revision>
  <dcterms:created xsi:type="dcterms:W3CDTF">2022-06-15T18:14:33Z</dcterms:created>
  <dcterms:modified xsi:type="dcterms:W3CDTF">2022-11-08T17:24:10Z</dcterms:modified>
</cp:coreProperties>
</file>