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86418"/>
  </p:normalViewPr>
  <p:slideViewPr>
    <p:cSldViewPr snapToGrid="0">
      <p:cViewPr>
        <p:scale>
          <a:sx n="100" d="100"/>
          <a:sy n="100" d="100"/>
        </p:scale>
        <p:origin x="1064" y="-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467293"/>
            <a:ext cx="11205720" cy="7305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472184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2734202" y="1584254"/>
            <a:ext cx="2396640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935479"/>
            <a:ext cx="8483366" cy="64655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894687" y="2128041"/>
            <a:ext cx="2095418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4686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885583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5581" y="4370065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1618443" y="4847217"/>
            <a:ext cx="7963086" cy="32509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568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91" y="611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86" y="32921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355" y="3759755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547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581537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007566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7564" y="4966189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189778" y="5464613"/>
            <a:ext cx="5532202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6764466" y="1584252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924952" y="2128042"/>
            <a:ext cx="2250540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951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49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915848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5846" y="4370065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402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105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5468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037831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7829" y="4966189"/>
            <a:ext cx="381000" cy="381000"/>
          </a:xfrm>
          <a:prstGeom prst="rect">
            <a:avLst/>
          </a:prstGeom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95" y="5833218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2276" y="5004567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42425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73" y="55272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2885" y="3774287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2959" y="6257576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30107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6715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7056498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709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730" y="7050832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319" y="76847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20" y="73056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480" y="769987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7320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659" y="6068893"/>
            <a:ext cx="19094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15" y="5586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7349</TotalTime>
  <Words>62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Vinod Shukla</cp:lastModifiedBy>
  <cp:revision>55</cp:revision>
  <dcterms:created xsi:type="dcterms:W3CDTF">2022-06-15T18:14:33Z</dcterms:created>
  <dcterms:modified xsi:type="dcterms:W3CDTF">2022-11-09T22:49:59Z</dcterms:modified>
</cp:coreProperties>
</file>