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B123D-5890-4839-ABA0-DF7156A1222C}">
          <p14:sldIdLst>
            <p14:sldId id="259"/>
          </p14:sldIdLst>
        </p14:section>
        <p14:section name="OLD—Do not use" id="{99D7A58C-6BDC-4AD3-AEB7-8CE5303A161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86418"/>
  </p:normalViewPr>
  <p:slideViewPr>
    <p:cSldViewPr snapToGrid="0">
      <p:cViewPr>
        <p:scale>
          <a:sx n="66" d="100"/>
          <a:sy n="66" d="100"/>
        </p:scale>
        <p:origin x="1272" y="-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73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122233"/>
            <a:ext cx="9549927" cy="7521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127125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906063" y="1463483"/>
            <a:ext cx="2523744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797454"/>
            <a:ext cx="7421507" cy="65529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799520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066547" y="2128041"/>
            <a:ext cx="2229407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6547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005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057443" y="4365576"/>
            <a:ext cx="2230893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7443" y="4370065"/>
            <a:ext cx="381000" cy="381000"/>
          </a:xfrm>
          <a:prstGeom prst="rect">
            <a:avLst/>
          </a:prstGeom>
        </p:spPr>
      </p:pic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11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3343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790" y="3811514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547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429" y="581537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2179426" y="4964068"/>
            <a:ext cx="1990981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79425" y="4966189"/>
            <a:ext cx="381000" cy="38100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936327" y="1463481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096813" y="2128042"/>
            <a:ext cx="2231136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812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22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087709" y="4365576"/>
            <a:ext cx="2231136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7707" y="4370065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6105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5468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6209692" y="4964068"/>
            <a:ext cx="1993392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9690" y="4966189"/>
            <a:ext cx="381000" cy="381000"/>
          </a:xfrm>
          <a:prstGeom prst="rect">
            <a:avLst/>
          </a:prstGeom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648" y="5833218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7999" y="6191453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54294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142" y="7497336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6733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715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429" y="7056498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6709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246" y="7050832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76847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73056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769987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7320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785" y="5970852"/>
            <a:ext cx="19094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41" y="54882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D017FD-7438-45AF-B2E5-1B8C615FAE6D}"/>
              </a:ext>
            </a:extLst>
          </p:cNvPr>
          <p:cNvSpPr/>
          <p:nvPr/>
        </p:nvSpPr>
        <p:spPr>
          <a:xfrm>
            <a:off x="1710411" y="4843826"/>
            <a:ext cx="6916004" cy="329950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</a:p>
        </p:txBody>
      </p:sp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467293"/>
            <a:ext cx="11205720" cy="7305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472184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2734202" y="1584254"/>
            <a:ext cx="2396640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935479"/>
            <a:ext cx="8483366" cy="64655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894687" y="2128041"/>
            <a:ext cx="2095418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4686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885583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5581" y="4370065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1618443" y="4847217"/>
            <a:ext cx="7963086" cy="32509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Managed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568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91" y="611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86" y="32921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355" y="3759755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547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581537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007566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7564" y="4966189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189778" y="5464613"/>
            <a:ext cx="5532202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6764466" y="1584252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924952" y="2128042"/>
            <a:ext cx="2250540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951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49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915848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5846" y="4370065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402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105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5468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037831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7829" y="4966189"/>
            <a:ext cx="381000" cy="381000"/>
          </a:xfrm>
          <a:prstGeom prst="rect">
            <a:avLst/>
          </a:prstGeom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95" y="5833218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2276" y="5004567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42425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73" y="55272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2885" y="3774287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2959" y="6257576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30107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6715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7056498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709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730" y="7050832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319" y="76847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20" y="73056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480" y="769987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7320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659" y="6068893"/>
            <a:ext cx="19094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15" y="5586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7465</TotalTime>
  <Words>122</Words>
  <Application>Microsoft Office PowerPoint</Application>
  <PresentationFormat>Custom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Marcia Johnston</cp:lastModifiedBy>
  <cp:revision>63</cp:revision>
  <dcterms:created xsi:type="dcterms:W3CDTF">2022-06-15T18:14:33Z</dcterms:created>
  <dcterms:modified xsi:type="dcterms:W3CDTF">2022-11-16T04:57:06Z</dcterms:modified>
</cp:coreProperties>
</file>