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B123D-5890-4839-ABA0-DF7156A1222C}">
          <p14:sldIdLst>
            <p14:sldId id="259"/>
          </p14:sldIdLst>
        </p14:section>
        <p14:section name="OLD—Do not use" id="{99D7A58C-6BDC-4AD3-AEB7-8CE5303A161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86418"/>
  </p:normalViewPr>
  <p:slideViewPr>
    <p:cSldViewPr snapToGrid="0">
      <p:cViewPr varScale="1">
        <p:scale>
          <a:sx n="67" d="100"/>
          <a:sy n="67" d="100"/>
        </p:scale>
        <p:origin x="108" y="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4F5CC-F88F-2E40-B1E3-1BEBDB4FB352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7ADA-C8D1-9D4A-94BE-047B82C5BE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5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37ADA-C8D1-9D4A-94BE-047B82C5B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73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sv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122233"/>
            <a:ext cx="9549927" cy="75214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127125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906063" y="1463483"/>
            <a:ext cx="2523744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797454"/>
            <a:ext cx="7421507" cy="65529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799520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066547" y="2128041"/>
            <a:ext cx="2229407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6547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005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057443" y="4365576"/>
            <a:ext cx="2230893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7443" y="4370065"/>
            <a:ext cx="381000" cy="381000"/>
          </a:xfrm>
          <a:prstGeom prst="rect">
            <a:avLst/>
          </a:prstGeom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3343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790" y="3811514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0538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429" y="6429744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2179426" y="4964068"/>
            <a:ext cx="1990981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79425" y="4966189"/>
            <a:ext cx="381000" cy="381000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936327" y="1463481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096813" y="2128042"/>
            <a:ext cx="2231136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812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22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087709" y="4365576"/>
            <a:ext cx="2231136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7707" y="4370065"/>
            <a:ext cx="381000" cy="381000"/>
          </a:xfrm>
          <a:prstGeom prst="rect">
            <a:avLst/>
          </a:prstGeom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60538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6209692" y="4964068"/>
            <a:ext cx="1993392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09690" y="4966189"/>
            <a:ext cx="381000" cy="381000"/>
          </a:xfrm>
          <a:prstGeom prst="rect">
            <a:avLst/>
          </a:prstGeom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648" y="6433295"/>
            <a:ext cx="12724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7999" y="6191453"/>
            <a:ext cx="1335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54294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9142" y="7497336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6733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2">
            <a:extLst>
              <a:ext uri="{FF2B5EF4-FFF2-40B4-BE49-F238E27FC236}">
                <a16:creationId xmlns:a16="http://schemas.microsoft.com/office/drawing/2014/main" id="{FCEE5778-B8B9-584A-97A6-3911E76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66526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41F3DD1B-D16C-5147-A967-1D0EC4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429" y="7013634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 manager</a:t>
            </a:r>
          </a:p>
        </p:txBody>
      </p:sp>
      <p:pic>
        <p:nvPicPr>
          <p:cNvPr id="82" name="Graphic 32">
            <a:extLst>
              <a:ext uri="{FF2B5EF4-FFF2-40B4-BE49-F238E27FC236}">
                <a16:creationId xmlns:a16="http://schemas.microsoft.com/office/drawing/2014/main" id="{B192E66A-4553-114D-9B9C-46A560E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66526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5">
            <a:extLst>
              <a:ext uri="{FF2B5EF4-FFF2-40B4-BE49-F238E27FC236}">
                <a16:creationId xmlns:a16="http://schemas.microsoft.com/office/drawing/2014/main" id="{3FE6905F-C2D5-C94C-A288-885F7FAF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246" y="7022256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 manager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2C7995A5-CADD-5F40-A96C-30645027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7627604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</a:t>
            </a: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34">
            <a:extLst>
              <a:ext uri="{FF2B5EF4-FFF2-40B4-BE49-F238E27FC236}">
                <a16:creationId xmlns:a16="http://schemas.microsoft.com/office/drawing/2014/main" id="{8EDBF191-1923-0B4B-A64F-FACADFD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72484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409DE90F-B8C5-964B-902D-DEDC258B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7642727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</a:t>
            </a: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Graphic 34">
            <a:extLst>
              <a:ext uri="{FF2B5EF4-FFF2-40B4-BE49-F238E27FC236}">
                <a16:creationId xmlns:a16="http://schemas.microsoft.com/office/drawing/2014/main" id="{BBF95584-D6D3-4B49-AC9B-90C574FC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72636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566" y="6442335"/>
            <a:ext cx="19094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88" y="59597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D017FD-7438-45AF-B2E5-1B8C615FAE6D}"/>
              </a:ext>
            </a:extLst>
          </p:cNvPr>
          <p:cNvSpPr/>
          <p:nvPr/>
        </p:nvSpPr>
        <p:spPr>
          <a:xfrm>
            <a:off x="1722286" y="4843826"/>
            <a:ext cx="6916004" cy="326702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managed</a:t>
            </a:r>
            <a:b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group</a:t>
            </a:r>
          </a:p>
        </p:txBody>
      </p:sp>
      <p:pic>
        <p:nvPicPr>
          <p:cNvPr id="49" name="Graphic 23">
            <a:extLst>
              <a:ext uri="{FF2B5EF4-FFF2-40B4-BE49-F238E27FC236}">
                <a16:creationId xmlns:a16="http://schemas.microsoft.com/office/drawing/2014/main" id="{8CF23288-211C-447B-9F14-A64CB2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54" y="41273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9359FB5E-EC37-4093-BCEA-AE16A98C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540" y="4893334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E64B8CED-82C0-4168-BFB3-20ED7DA8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11" y="5665316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WebSphere Liberty operator</a:t>
            </a:r>
          </a:p>
        </p:txBody>
      </p:sp>
      <p:pic>
        <p:nvPicPr>
          <p:cNvPr id="52" name="Graphic 34">
            <a:extLst>
              <a:ext uri="{FF2B5EF4-FFF2-40B4-BE49-F238E27FC236}">
                <a16:creationId xmlns:a16="http://schemas.microsoft.com/office/drawing/2014/main" id="{7376B7E1-3F14-4F70-B913-A8434619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5" y="53004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6">
            <a:extLst>
              <a:ext uri="{FF2B5EF4-FFF2-40B4-BE49-F238E27FC236}">
                <a16:creationId xmlns:a16="http://schemas.microsoft.com/office/drawing/2014/main" id="{D07EC00E-CB83-4C5F-A184-E9040FB1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928" y="5665316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57" name="Graphic 34">
            <a:extLst>
              <a:ext uri="{FF2B5EF4-FFF2-40B4-BE49-F238E27FC236}">
                <a16:creationId xmlns:a16="http://schemas.microsoft.com/office/drawing/2014/main" id="{2F20C17C-F836-456B-BE99-04B4CA24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52" y="53058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6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010093" y="1467293"/>
            <a:ext cx="11205720" cy="7305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4149" y="1472184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2734202" y="1584254"/>
            <a:ext cx="2396640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1446448" y="1935479"/>
            <a:ext cx="8483366" cy="64655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6447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2894687" y="2128041"/>
            <a:ext cx="2095418" cy="20377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4686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84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2885583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5581" y="4370065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1618443" y="4847217"/>
            <a:ext cx="7963086" cy="325096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Managed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568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91" y="611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86" y="32921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355" y="3759755"/>
            <a:ext cx="8664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</a:t>
            </a:r>
          </a:p>
        </p:txBody>
      </p: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547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5815376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3007566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07564" y="4966189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3189778" y="5464613"/>
            <a:ext cx="5532202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A6B8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6764466" y="1584252"/>
            <a:ext cx="2522567" cy="700196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6924952" y="2128042"/>
            <a:ext cx="2250540" cy="200875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951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949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509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6915848" y="4365576"/>
            <a:ext cx="2104522" cy="389259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5846" y="4370065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402" y="6494005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WebSphere Liberty Operator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105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5468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7037831" y="4964068"/>
            <a:ext cx="1847848" cy="302277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37829" y="4966189"/>
            <a:ext cx="381000" cy="381000"/>
          </a:xfrm>
          <a:prstGeom prst="rect">
            <a:avLst/>
          </a:prstGeom>
        </p:spPr>
      </p:pic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95" y="5833218"/>
            <a:ext cx="127240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pod</a:t>
            </a:r>
          </a:p>
        </p:txBody>
      </p:sp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2276" y="5004567"/>
            <a:ext cx="13359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42425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73" y="55272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2885" y="3774287"/>
            <a:ext cx="1633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2959" y="6257576"/>
            <a:ext cx="11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76" name="Graphic 17">
            <a:extLst>
              <a:ext uri="{FF2B5EF4-FFF2-40B4-BE49-F238E27FC236}">
                <a16:creationId xmlns:a16="http://schemas.microsoft.com/office/drawing/2014/main" id="{FF54E8B1-DC65-413B-B456-25F4D014C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232" y="30107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2">
            <a:extLst>
              <a:ext uri="{FF2B5EF4-FFF2-40B4-BE49-F238E27FC236}">
                <a16:creationId xmlns:a16="http://schemas.microsoft.com/office/drawing/2014/main" id="{FCEE5778-B8B9-584A-97A6-3911E765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49" y="67154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5">
            <a:extLst>
              <a:ext uri="{FF2B5EF4-FFF2-40B4-BE49-F238E27FC236}">
                <a16:creationId xmlns:a16="http://schemas.microsoft.com/office/drawing/2014/main" id="{41F3DD1B-D16C-5147-A967-1D0EC4677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745" y="7056498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pic>
        <p:nvPicPr>
          <p:cNvPr id="82" name="Graphic 32">
            <a:extLst>
              <a:ext uri="{FF2B5EF4-FFF2-40B4-BE49-F238E27FC236}">
                <a16:creationId xmlns:a16="http://schemas.microsoft.com/office/drawing/2014/main" id="{B192E66A-4553-114D-9B9C-46A560E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8" y="6709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5">
            <a:extLst>
              <a:ext uri="{FF2B5EF4-FFF2-40B4-BE49-F238E27FC236}">
                <a16:creationId xmlns:a16="http://schemas.microsoft.com/office/drawing/2014/main" id="{3FE6905F-C2D5-C94C-A288-885F7FAF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730" y="7050832"/>
            <a:ext cx="15792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 Manager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2C7995A5-CADD-5F40-A96C-30645027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319" y="7684756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5" name="Graphic 34">
            <a:extLst>
              <a:ext uri="{FF2B5EF4-FFF2-40B4-BE49-F238E27FC236}">
                <a16:creationId xmlns:a16="http://schemas.microsoft.com/office/drawing/2014/main" id="{8EDBF191-1923-0B4B-A64F-FACADFD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20" y="73056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409DE90F-B8C5-964B-902D-DEDC258B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480" y="7699879"/>
            <a:ext cx="18478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Operator Lifecycle Manager</a:t>
            </a:r>
          </a:p>
        </p:txBody>
      </p:sp>
      <p:pic>
        <p:nvPicPr>
          <p:cNvPr id="107" name="Graphic 34">
            <a:extLst>
              <a:ext uri="{FF2B5EF4-FFF2-40B4-BE49-F238E27FC236}">
                <a16:creationId xmlns:a16="http://schemas.microsoft.com/office/drawing/2014/main" id="{BBF95584-D6D3-4B49-AC9B-90C574FCA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03" y="7320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8CC7AC53-7230-4347-8E57-A441DA35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659" y="6068893"/>
            <a:ext cx="19094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Balancer</a:t>
            </a:r>
          </a:p>
        </p:txBody>
      </p:sp>
      <p:pic>
        <p:nvPicPr>
          <p:cNvPr id="56" name="Graphic 18">
            <a:extLst>
              <a:ext uri="{FF2B5EF4-FFF2-40B4-BE49-F238E27FC236}">
                <a16:creationId xmlns:a16="http://schemas.microsoft.com/office/drawing/2014/main" id="{79D64036-C8B6-DB45-A7CB-7C2D744A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15" y="5586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93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7550</TotalTime>
  <Words>129</Words>
  <Application>Microsoft Office PowerPoint</Application>
  <PresentationFormat>Custom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Marcia Johnston</cp:lastModifiedBy>
  <cp:revision>72</cp:revision>
  <dcterms:created xsi:type="dcterms:W3CDTF">2022-06-15T18:14:33Z</dcterms:created>
  <dcterms:modified xsi:type="dcterms:W3CDTF">2022-12-06T20:56:44Z</dcterms:modified>
</cp:coreProperties>
</file>