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B123D-5890-4839-ABA0-DF7156A1222C}">
          <p14:sldIdLst>
            <p14:sldId id="259"/>
          </p14:sldIdLst>
        </p14:section>
        <p14:section name="OLD—Do not use" id="{99D7A58C-6BDC-4AD3-AEB7-8CE5303A161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86418"/>
  </p:normalViewPr>
  <p:slideViewPr>
    <p:cSldViewPr snapToGrid="0">
      <p:cViewPr varScale="1">
        <p:scale>
          <a:sx n="81" d="100"/>
          <a:sy n="81" d="100"/>
        </p:scale>
        <p:origin x="26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F5CC-F88F-2E40-B1E3-1BEBDB4FB352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7ADA-C8D1-9D4A-94BE-047B82C5B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73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122233"/>
            <a:ext cx="9549927" cy="75214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127125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906063" y="1463483"/>
            <a:ext cx="2523744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797454"/>
            <a:ext cx="7421507" cy="65529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799520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066547" y="2128041"/>
            <a:ext cx="2229407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6547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005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057443" y="4365576"/>
            <a:ext cx="2230893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7443" y="4370065"/>
            <a:ext cx="381000" cy="381000"/>
          </a:xfrm>
          <a:prstGeom prst="rect">
            <a:avLst/>
          </a:prstGeom>
        </p:spPr>
      </p:pic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11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3343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790" y="3811514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547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429" y="5815376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2179426" y="4964068"/>
            <a:ext cx="1990981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79425" y="4966189"/>
            <a:ext cx="381000" cy="38100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936327" y="1463481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096813" y="2128042"/>
            <a:ext cx="2231136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812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22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087709" y="4365576"/>
            <a:ext cx="2231136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7707" y="4370065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6105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5468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6209692" y="4964068"/>
            <a:ext cx="1993392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09690" y="4966189"/>
            <a:ext cx="381000" cy="381000"/>
          </a:xfrm>
          <a:prstGeom prst="rect">
            <a:avLst/>
          </a:prstGeom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648" y="5833218"/>
            <a:ext cx="12724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7999" y="6191453"/>
            <a:ext cx="1335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54294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142" y="7497336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6733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2">
            <a:extLst>
              <a:ext uri="{FF2B5EF4-FFF2-40B4-BE49-F238E27FC236}">
                <a16:creationId xmlns:a16="http://schemas.microsoft.com/office/drawing/2014/main" id="{FCEE5778-B8B9-584A-97A6-3911E76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715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41F3DD1B-D16C-5147-A967-1D0EC4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429" y="7056498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 manager</a:t>
            </a:r>
          </a:p>
        </p:txBody>
      </p:sp>
      <p:pic>
        <p:nvPicPr>
          <p:cNvPr id="82" name="Graphic 32">
            <a:extLst>
              <a:ext uri="{FF2B5EF4-FFF2-40B4-BE49-F238E27FC236}">
                <a16:creationId xmlns:a16="http://schemas.microsoft.com/office/drawing/2014/main" id="{B192E66A-4553-114D-9B9C-46A560E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6709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5">
            <a:extLst>
              <a:ext uri="{FF2B5EF4-FFF2-40B4-BE49-F238E27FC236}">
                <a16:creationId xmlns:a16="http://schemas.microsoft.com/office/drawing/2014/main" id="{3FE6905F-C2D5-C94C-A288-885F7FAF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246" y="7050832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 manager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2C7995A5-CADD-5F40-A96C-30645027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76847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</a:t>
            </a: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34">
            <a:extLst>
              <a:ext uri="{FF2B5EF4-FFF2-40B4-BE49-F238E27FC236}">
                <a16:creationId xmlns:a16="http://schemas.microsoft.com/office/drawing/2014/main" id="{8EDBF191-1923-0B4B-A64F-FACADFD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73056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409DE90F-B8C5-964B-902D-DEDC258B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769987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</a:t>
            </a: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Graphic 34">
            <a:extLst>
              <a:ext uri="{FF2B5EF4-FFF2-40B4-BE49-F238E27FC236}">
                <a16:creationId xmlns:a16="http://schemas.microsoft.com/office/drawing/2014/main" id="{BBF95584-D6D3-4B49-AC9B-90C574FC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7320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566" y="5970852"/>
            <a:ext cx="19094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88" y="54882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D017FD-7438-45AF-B2E5-1B8C615FAE6D}"/>
              </a:ext>
            </a:extLst>
          </p:cNvPr>
          <p:cNvSpPr/>
          <p:nvPr/>
        </p:nvSpPr>
        <p:spPr>
          <a:xfrm>
            <a:off x="1722286" y="4843826"/>
            <a:ext cx="6916004" cy="326702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managed node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49" name="Graphic 23">
            <a:extLst>
              <a:ext uri="{FF2B5EF4-FFF2-40B4-BE49-F238E27FC236}">
                <a16:creationId xmlns:a16="http://schemas.microsoft.com/office/drawing/2014/main" id="{8CF23288-211C-447B-9F14-A64CB2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41273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9359FB5E-EC37-4093-BCEA-AE16A98C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540" y="4893334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</p:spTree>
    <p:extLst>
      <p:ext uri="{BB962C8B-B14F-4D97-AF65-F5344CB8AC3E}">
        <p14:creationId xmlns:p14="http://schemas.microsoft.com/office/powerpoint/2010/main" val="16166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467293"/>
            <a:ext cx="11205720" cy="7305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472184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2734202" y="1584254"/>
            <a:ext cx="2396640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935479"/>
            <a:ext cx="8483366" cy="64655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894687" y="2128041"/>
            <a:ext cx="2095418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4686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885583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5581" y="4370065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1618443" y="4847217"/>
            <a:ext cx="7963086" cy="32509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Managed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568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91" y="611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86" y="32921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355" y="3759755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547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5815376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3007566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07564" y="4966189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3189778" y="5464613"/>
            <a:ext cx="5532202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6764466" y="1584252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924952" y="2128042"/>
            <a:ext cx="2250540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951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49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915848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5846" y="4370065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402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105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5468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7037831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7829" y="4966189"/>
            <a:ext cx="381000" cy="381000"/>
          </a:xfrm>
          <a:prstGeom prst="rect">
            <a:avLst/>
          </a:prstGeom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95" y="5833218"/>
            <a:ext cx="12724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2276" y="5004567"/>
            <a:ext cx="1335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42425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73" y="55272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2885" y="3774287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2959" y="6257576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30107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2">
            <a:extLst>
              <a:ext uri="{FF2B5EF4-FFF2-40B4-BE49-F238E27FC236}">
                <a16:creationId xmlns:a16="http://schemas.microsoft.com/office/drawing/2014/main" id="{FCEE5778-B8B9-584A-97A6-3911E76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6715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41F3DD1B-D16C-5147-A967-1D0EC4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7056498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pic>
        <p:nvPicPr>
          <p:cNvPr id="82" name="Graphic 32">
            <a:extLst>
              <a:ext uri="{FF2B5EF4-FFF2-40B4-BE49-F238E27FC236}">
                <a16:creationId xmlns:a16="http://schemas.microsoft.com/office/drawing/2014/main" id="{B192E66A-4553-114D-9B9C-46A560E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709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5">
            <a:extLst>
              <a:ext uri="{FF2B5EF4-FFF2-40B4-BE49-F238E27FC236}">
                <a16:creationId xmlns:a16="http://schemas.microsoft.com/office/drawing/2014/main" id="{3FE6905F-C2D5-C94C-A288-885F7FAF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730" y="7050832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2C7995A5-CADD-5F40-A96C-30645027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319" y="76847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5" name="Graphic 34">
            <a:extLst>
              <a:ext uri="{FF2B5EF4-FFF2-40B4-BE49-F238E27FC236}">
                <a16:creationId xmlns:a16="http://schemas.microsoft.com/office/drawing/2014/main" id="{8EDBF191-1923-0B4B-A64F-FACADFD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20" y="73056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409DE90F-B8C5-964B-902D-DEDC258B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480" y="769987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7" name="Graphic 34">
            <a:extLst>
              <a:ext uri="{FF2B5EF4-FFF2-40B4-BE49-F238E27FC236}">
                <a16:creationId xmlns:a16="http://schemas.microsoft.com/office/drawing/2014/main" id="{BBF95584-D6D3-4B49-AC9B-90C574FC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7320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659" y="6068893"/>
            <a:ext cx="19094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15" y="5586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93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7538</TotalTime>
  <Words>127</Words>
  <Application>Microsoft Office PowerPoint</Application>
  <PresentationFormat>Custom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Marcia Johnston</cp:lastModifiedBy>
  <cp:revision>68</cp:revision>
  <dcterms:created xsi:type="dcterms:W3CDTF">2022-06-15T18:14:33Z</dcterms:created>
  <dcterms:modified xsi:type="dcterms:W3CDTF">2022-11-18T21:42:37Z</dcterms:modified>
</cp:coreProperties>
</file>