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/>
    <p:restoredTop sz="94708"/>
  </p:normalViewPr>
  <p:slideViewPr>
    <p:cSldViewPr snapToGrid="0" snapToObjects="1">
      <p:cViewPr varScale="1">
        <p:scale>
          <a:sx n="93" d="100"/>
          <a:sy n="93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2.svg"/><Relationship Id="rId18" Type="http://schemas.openxmlformats.org/officeDocument/2006/relationships/image" Target="../media/image8.png"/><Relationship Id="rId3" Type="http://schemas.openxmlformats.org/officeDocument/2006/relationships/image" Target="../media/image2.svg"/><Relationship Id="rId34" Type="http://schemas.openxmlformats.org/officeDocument/2006/relationships/image" Target="../media/image10.png"/><Relationship Id="rId7" Type="http://schemas.openxmlformats.org/officeDocument/2006/relationships/image" Target="../media/image6.svg"/><Relationship Id="rId17" Type="http://schemas.openxmlformats.org/officeDocument/2006/relationships/image" Target="../media/image10.svg"/><Relationship Id="rId33" Type="http://schemas.openxmlformats.org/officeDocument/2006/relationships/image" Target="../media/image304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24" Type="http://schemas.openxmlformats.org/officeDocument/2006/relationships/image" Target="../media/image1252.svg"/><Relationship Id="rId37" Type="http://schemas.openxmlformats.org/officeDocument/2006/relationships/image" Target="../media/image1182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9.png"/><Relationship Id="rId36" Type="http://schemas.microsoft.com/office/2007/relationships/hdphoto" Target="../media/hdphoto1.wdp"/><Relationship Id="rId10" Type="http://schemas.openxmlformats.org/officeDocument/2006/relationships/image" Target="../media/image8.svg"/><Relationship Id="rId9" Type="http://schemas.openxmlformats.org/officeDocument/2006/relationships/image" Target="../media/image4.png"/><Relationship Id="rId14" Type="http://schemas.openxmlformats.org/officeDocument/2006/relationships/image" Target="../media/image6.png"/><Relationship Id="rId22" Type="http://schemas.openxmlformats.org/officeDocument/2006/relationships/image" Target="../media/image20.svg"/><Relationship Id="rId35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083791" y="994703"/>
            <a:ext cx="8081312" cy="52930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904125" y="245166"/>
            <a:ext cx="10019975" cy="63200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469257" y="663608"/>
            <a:ext cx="2809203" cy="576801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691" y="245165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0989" y="994703"/>
            <a:ext cx="330200" cy="330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0BBC54-2A6F-F748-9C00-C2E743DF9224}"/>
              </a:ext>
            </a:extLst>
          </p:cNvPr>
          <p:cNvSpPr txBox="1"/>
          <p:nvPr/>
        </p:nvSpPr>
        <p:spPr>
          <a:xfrm>
            <a:off x="9124434" y="5392588"/>
            <a:ext cx="1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081275" y="686870"/>
            <a:ext cx="2862215" cy="574475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C58FB5C-1E90-7C46-B27C-896EC3659BE1}"/>
              </a:ext>
            </a:extLst>
          </p:cNvPr>
          <p:cNvSpPr/>
          <p:nvPr/>
        </p:nvSpPr>
        <p:spPr>
          <a:xfrm>
            <a:off x="2257456" y="4203882"/>
            <a:ext cx="5908957" cy="9519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11734" y="1305798"/>
            <a:ext cx="7193052" cy="1386029"/>
            <a:chOff x="1611734" y="1439360"/>
            <a:chExt cx="7193052" cy="138602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690DAB-75D7-F04A-AF99-72F7BEC7812F}"/>
                </a:ext>
              </a:extLst>
            </p:cNvPr>
            <p:cNvSpPr/>
            <p:nvPr/>
          </p:nvSpPr>
          <p:spPr>
            <a:xfrm>
              <a:off x="2819571" y="1790352"/>
              <a:ext cx="4887247" cy="845686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73603B-5798-7D4A-B1E4-2072ADA8AD70}"/>
                </a:ext>
              </a:extLst>
            </p:cNvPr>
            <p:cNvSpPr/>
            <p:nvPr/>
          </p:nvSpPr>
          <p:spPr>
            <a:xfrm>
              <a:off x="1612826" y="1448016"/>
              <a:ext cx="2550829" cy="1377373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solidFill>
                <a:srgbClr val="1E8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773603B-5798-7D4A-B1E4-2072ADA8AD70}"/>
                </a:ext>
              </a:extLst>
            </p:cNvPr>
            <p:cNvSpPr/>
            <p:nvPr/>
          </p:nvSpPr>
          <p:spPr>
            <a:xfrm>
              <a:off x="6222332" y="1439360"/>
              <a:ext cx="2550829" cy="1386029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solidFill>
                <a:srgbClr val="1E8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394DFF6-5686-E64D-849D-B0B9A63801B0}"/>
                </a:ext>
              </a:extLst>
            </p:cNvPr>
            <p:cNvSpPr txBox="1"/>
            <p:nvPr/>
          </p:nvSpPr>
          <p:spPr>
            <a:xfrm>
              <a:off x="6430309" y="2391717"/>
              <a:ext cx="1103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Bastion host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87736BC-EF01-454C-A88E-546607A5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9155" y="1790352"/>
              <a:ext cx="330200" cy="3302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27495A7-D781-034C-BC9D-AE7745594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11734" y="1455791"/>
              <a:ext cx="274320" cy="27432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EA7CF5-5EB1-1445-865B-A3E5D58F02AD}"/>
                </a:ext>
              </a:extLst>
            </p:cNvPr>
            <p:cNvSpPr txBox="1"/>
            <p:nvPr/>
          </p:nvSpPr>
          <p:spPr>
            <a:xfrm>
              <a:off x="1615383" y="2391717"/>
              <a:ext cx="1188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NAT gateway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6027A170-9F7D-154D-9BDC-7C83139E5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966927" y="1906299"/>
              <a:ext cx="469900" cy="4699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286F45A-451D-824E-ACAD-79A90C040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178393" y="1898235"/>
              <a:ext cx="469900" cy="4699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6B4EF8-8467-EA40-B547-0B08490E5C82}"/>
                </a:ext>
              </a:extLst>
            </p:cNvPr>
            <p:cNvSpPr txBox="1"/>
            <p:nvPr/>
          </p:nvSpPr>
          <p:spPr>
            <a:xfrm>
              <a:off x="2731805" y="2378588"/>
              <a:ext cx="1375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Bastion host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350585F2-7B67-FB44-A7D1-88EBE25B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22332" y="1448015"/>
              <a:ext cx="274320" cy="27432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F886C8-1D5E-494C-8004-7362DA77D891}"/>
                </a:ext>
              </a:extLst>
            </p:cNvPr>
            <p:cNvSpPr txBox="1"/>
            <p:nvPr/>
          </p:nvSpPr>
          <p:spPr>
            <a:xfrm>
              <a:off x="7675193" y="2376199"/>
              <a:ext cx="1129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76E8F122-CFD4-394C-98DC-C6D9C4D39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987641" y="1898235"/>
              <a:ext cx="469900" cy="469900"/>
            </a:xfrm>
            <a:prstGeom prst="rect">
              <a:avLst/>
            </a:prstGeom>
          </p:spPr>
        </p:pic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BF28C9A0-4DF0-C947-9DF9-8AD7D400C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47057" y="1906299"/>
              <a:ext cx="469900" cy="469900"/>
            </a:xfrm>
            <a:prstGeom prst="rect">
              <a:avLst/>
            </a:prstGeom>
          </p:spPr>
        </p:pic>
      </p:grpSp>
      <p:pic>
        <p:nvPicPr>
          <p:cNvPr id="57" name="Graphic 73">
            <a:extLst>
              <a:ext uri="{FF2B5EF4-FFF2-40B4-BE49-F238E27FC236}">
                <a16:creationId xmlns:a16="http://schemas.microsoft.com/office/drawing/2014/main" id="{D36BFC3A-2CA5-B44A-A72E-F2369BD4D6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3252" y="4203741"/>
            <a:ext cx="344189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1591776" y="2842992"/>
            <a:ext cx="2571879" cy="333656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86821" y="2855272"/>
            <a:ext cx="274320" cy="27432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6233270" y="2863495"/>
            <a:ext cx="2571516" cy="333656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44589" y="2852899"/>
            <a:ext cx="274320" cy="27432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0EBB04-661B-8D44-8CBD-FCD85905A10A}"/>
              </a:ext>
            </a:extLst>
          </p:cNvPr>
          <p:cNvGrpSpPr/>
          <p:nvPr/>
        </p:nvGrpSpPr>
        <p:grpSpPr>
          <a:xfrm>
            <a:off x="7010301" y="5276353"/>
            <a:ext cx="1205824" cy="897794"/>
            <a:chOff x="7681395" y="5179803"/>
            <a:chExt cx="1205824" cy="89779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33E41CF-5884-6D42-AA6E-2C93D2A683EB}"/>
                </a:ext>
              </a:extLst>
            </p:cNvPr>
            <p:cNvSpPr txBox="1"/>
            <p:nvPr/>
          </p:nvSpPr>
          <p:spPr>
            <a:xfrm>
              <a:off x="7681395" y="5615932"/>
              <a:ext cx="1205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Amazon RDS</a:t>
              </a:r>
            </a:p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(standby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C5C79F7-CAAC-1042-949B-B7B3AEFD7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049119" y="5179803"/>
              <a:ext cx="469900" cy="4699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683FD5-652D-9D4A-A892-37132506EDCB}"/>
              </a:ext>
            </a:extLst>
          </p:cNvPr>
          <p:cNvGrpSpPr/>
          <p:nvPr/>
        </p:nvGrpSpPr>
        <p:grpSpPr>
          <a:xfrm>
            <a:off x="2257456" y="5281763"/>
            <a:ext cx="1205824" cy="897794"/>
            <a:chOff x="3540985" y="5207362"/>
            <a:chExt cx="1205824" cy="89779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8712E45-39F5-6D41-B0F7-00DB0B4C98DC}"/>
                </a:ext>
              </a:extLst>
            </p:cNvPr>
            <p:cNvSpPr txBox="1"/>
            <p:nvPr/>
          </p:nvSpPr>
          <p:spPr>
            <a:xfrm>
              <a:off x="3540985" y="5643491"/>
              <a:ext cx="1205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Amazon RDS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(master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D654D9DE-F066-9F4D-AFC3-31B3E9050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908709" y="5207362"/>
              <a:ext cx="469900" cy="4699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82086B1-04CF-7148-BFF0-3BDEF3C6C89E}"/>
              </a:ext>
            </a:extLst>
          </p:cNvPr>
          <p:cNvSpPr txBox="1"/>
          <p:nvPr/>
        </p:nvSpPr>
        <p:spPr>
          <a:xfrm>
            <a:off x="4585339" y="5556977"/>
            <a:ext cx="119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Synchronous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3453C32-24D6-BE4E-971D-A530E2AC0397}"/>
              </a:ext>
            </a:extLst>
          </p:cNvPr>
          <p:cNvGrpSpPr/>
          <p:nvPr/>
        </p:nvGrpSpPr>
        <p:grpSpPr>
          <a:xfrm>
            <a:off x="1586821" y="3300597"/>
            <a:ext cx="2470969" cy="721767"/>
            <a:chOff x="2027796" y="3862030"/>
            <a:chExt cx="2470969" cy="7217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EBEA26-4CEC-2E47-8517-92580C6F8E34}"/>
                </a:ext>
              </a:extLst>
            </p:cNvPr>
            <p:cNvSpPr txBox="1"/>
            <p:nvPr/>
          </p:nvSpPr>
          <p:spPr>
            <a:xfrm>
              <a:off x="2027796" y="4306798"/>
              <a:ext cx="2470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IBM Maximo</a:t>
              </a:r>
            </a:p>
          </p:txBody>
        </p: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B6BBD8C6-8EC6-6241-8FD0-DC0C1AD54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046242" y="3862030"/>
              <a:ext cx="469900" cy="4699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377C67D-1507-6E44-B7BA-E1C3229057E4}"/>
              </a:ext>
            </a:extLst>
          </p:cNvPr>
          <p:cNvGrpSpPr/>
          <p:nvPr/>
        </p:nvGrpSpPr>
        <p:grpSpPr>
          <a:xfrm>
            <a:off x="6518909" y="3303779"/>
            <a:ext cx="2219610" cy="730013"/>
            <a:chOff x="6424061" y="3819069"/>
            <a:chExt cx="2219610" cy="73001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7A6486-DBBA-2947-8A33-98B10E2FFA19}"/>
                </a:ext>
              </a:extLst>
            </p:cNvPr>
            <p:cNvSpPr txBox="1"/>
            <p:nvPr/>
          </p:nvSpPr>
          <p:spPr>
            <a:xfrm>
              <a:off x="6424061" y="4272083"/>
              <a:ext cx="2219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IBM Maximo</a:t>
              </a: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FEEB5F83-B37C-0945-B823-B6F979488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47431" y="3819069"/>
              <a:ext cx="469900" cy="4699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0F70FF0D-F0C1-1D4B-BB82-5FA4EE293C6E}"/>
              </a:ext>
            </a:extLst>
          </p:cNvPr>
          <p:cNvSpPr/>
          <p:nvPr/>
        </p:nvSpPr>
        <p:spPr>
          <a:xfrm>
            <a:off x="2271406" y="3216418"/>
            <a:ext cx="5908957" cy="88273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69257EB-FB74-C44A-889C-47231E281F31}"/>
              </a:ext>
            </a:extLst>
          </p:cNvPr>
          <p:cNvGrpSpPr/>
          <p:nvPr/>
        </p:nvGrpSpPr>
        <p:grpSpPr>
          <a:xfrm>
            <a:off x="1594862" y="4244740"/>
            <a:ext cx="2470969" cy="906433"/>
            <a:chOff x="2027796" y="3862030"/>
            <a:chExt cx="2470969" cy="90643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C1621A6-0A67-4145-BFCF-2A08483E07B0}"/>
                </a:ext>
              </a:extLst>
            </p:cNvPr>
            <p:cNvSpPr txBox="1"/>
            <p:nvPr/>
          </p:nvSpPr>
          <p:spPr>
            <a:xfrm>
              <a:off x="2027796" y="4306798"/>
              <a:ext cx="2470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Deployment 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manager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2D615BE9-4418-2145-BF09-72183B624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046242" y="3862030"/>
              <a:ext cx="469900" cy="4699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A3487EB-D5A8-744C-86BD-85B6DEBA432C}"/>
              </a:ext>
            </a:extLst>
          </p:cNvPr>
          <p:cNvCxnSpPr/>
          <p:nvPr/>
        </p:nvCxnSpPr>
        <p:spPr>
          <a:xfrm>
            <a:off x="3109765" y="5561333"/>
            <a:ext cx="428358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6">
            <a:extLst>
              <a:ext uri="{FF2B5EF4-FFF2-40B4-BE49-F238E27FC236}">
                <a16:creationId xmlns:a16="http://schemas.microsoft.com/office/drawing/2014/main" id="{D8AF6CFD-7182-AE41-BE56-CA8D81C1163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9641666" y="3267068"/>
            <a:ext cx="711200" cy="7112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ABBCCC2-6A9F-CE45-9C04-D783E79573D6}"/>
              </a:ext>
            </a:extLst>
          </p:cNvPr>
          <p:cNvSpPr txBox="1"/>
          <p:nvPr/>
        </p:nvSpPr>
        <p:spPr>
          <a:xfrm>
            <a:off x="8845604" y="4058517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33">
            <a:extLst>
              <a:ext uri="{FF2B5EF4-FFF2-40B4-BE49-F238E27FC236}">
                <a16:creationId xmlns:a16="http://schemas.microsoft.com/office/drawing/2014/main" id="{BCCFBA15-0ADB-FE42-90D4-D0566D2E184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644501" y="1935231"/>
            <a:ext cx="711200" cy="7112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824E4D1-26C3-4347-A00E-0EE6CC806219}"/>
              </a:ext>
            </a:extLst>
          </p:cNvPr>
          <p:cNvSpPr txBox="1"/>
          <p:nvPr/>
        </p:nvSpPr>
        <p:spPr>
          <a:xfrm>
            <a:off x="8879051" y="2724996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Elastic Load Balancing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637884" y="4589906"/>
            <a:ext cx="711200" cy="711200"/>
          </a:xfrm>
          <a:prstGeom prst="rect">
            <a:avLst/>
          </a:prstGeom>
        </p:spPr>
      </p:pic>
      <p:pic>
        <p:nvPicPr>
          <p:cNvPr id="6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7241" y="3216939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1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DD03F7-F026-CE4F-8DE3-9186CAE40123}"/>
              </a:ext>
            </a:extLst>
          </p:cNvPr>
          <p:cNvGrpSpPr/>
          <p:nvPr/>
        </p:nvGrpSpPr>
        <p:grpSpPr>
          <a:xfrm>
            <a:off x="1966649" y="1046235"/>
            <a:ext cx="1072750" cy="784045"/>
            <a:chOff x="607030" y="611506"/>
            <a:chExt cx="1072750" cy="784045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33FD8470-0866-6C48-862A-4381193B7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0812" y="611506"/>
              <a:ext cx="469900" cy="4699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637A4D-93E6-8645-8193-E24B173E699A}"/>
                </a:ext>
              </a:extLst>
            </p:cNvPr>
            <p:cNvSpPr txBox="1"/>
            <p:nvPr/>
          </p:nvSpPr>
          <p:spPr>
            <a:xfrm>
              <a:off x="607030" y="1087774"/>
              <a:ext cx="1072750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Admin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4CEBEC2-8C86-F248-A325-6A080EB0A3AF}"/>
              </a:ext>
            </a:extLst>
          </p:cNvPr>
          <p:cNvGrpSpPr/>
          <p:nvPr/>
        </p:nvGrpSpPr>
        <p:grpSpPr>
          <a:xfrm>
            <a:off x="1738048" y="5332505"/>
            <a:ext cx="1702383" cy="1069443"/>
            <a:chOff x="8732967" y="4281463"/>
            <a:chExt cx="1072750" cy="66429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4A5528F-2FE1-C54C-8D6C-401C57F69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9027549" y="4281463"/>
              <a:ext cx="483586" cy="4699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B6BA64-234A-084C-84AF-9A5E2E4CA94C}"/>
                </a:ext>
              </a:extLst>
            </p:cNvPr>
            <p:cNvSpPr txBox="1"/>
            <p:nvPr/>
          </p:nvSpPr>
          <p:spPr>
            <a:xfrm>
              <a:off x="8732967" y="4754576"/>
              <a:ext cx="1072750" cy="191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Users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63D4B14-EF3F-6A43-90AA-B45F241384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0228" y="417838"/>
            <a:ext cx="2331834" cy="171436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9A0D79-3AB1-2744-9ECE-FFA5150BE61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2750331" y="1275019"/>
            <a:ext cx="379897" cy="616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FE4063-041B-1C4C-8B96-95071EB4C381}"/>
              </a:ext>
            </a:extLst>
          </p:cNvPr>
          <p:cNvSpPr txBox="1"/>
          <p:nvPr/>
        </p:nvSpPr>
        <p:spPr>
          <a:xfrm>
            <a:off x="6509470" y="355941"/>
            <a:ext cx="3984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QuickStart for IBM Maximo for Utilities reduces hundreds of manual procedures into just a few steps, so you can build your Maximo environment quickly and start using it immediately.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7FE617-F94A-9842-A973-2A2CFEAFB7C1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243781" y="2132200"/>
            <a:ext cx="10468" cy="8913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49C7B3-9CFC-FB44-BA09-EBC67A207440}"/>
              </a:ext>
            </a:extLst>
          </p:cNvPr>
          <p:cNvSpPr txBox="1"/>
          <p:nvPr/>
        </p:nvSpPr>
        <p:spPr>
          <a:xfrm>
            <a:off x="6509470" y="3023561"/>
            <a:ext cx="398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QuickStart provisions a gold-standard deployment of Maximo for Utilities in the AWS Cloud.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7738009-B275-2943-AFCD-CE20C45CE7D8}"/>
              </a:ext>
            </a:extLst>
          </p:cNvPr>
          <p:cNvCxnSpPr>
            <a:cxnSpLocks/>
            <a:stCxn id="3" idx="1"/>
            <a:endCxn id="10" idx="2"/>
          </p:cNvCxnSpPr>
          <p:nvPr/>
        </p:nvCxnSpPr>
        <p:spPr>
          <a:xfrm flipV="1">
            <a:off x="2972949" y="4656871"/>
            <a:ext cx="1270832" cy="1053881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D6D536-5E26-4D44-BF71-8C881D75A215}"/>
              </a:ext>
            </a:extLst>
          </p:cNvPr>
          <p:cNvSpPr txBox="1"/>
          <p:nvPr/>
        </p:nvSpPr>
        <p:spPr>
          <a:xfrm>
            <a:off x="6509470" y="4770731"/>
            <a:ext cx="3984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Now, you are ready to configure and customize Maximo deployment and start using it for your enterprise needs, whether it is Dev, test or production.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B62AF0-0233-FE46-AFD2-5FBEEC511480}"/>
              </a:ext>
            </a:extLst>
          </p:cNvPr>
          <p:cNvSpPr txBox="1"/>
          <p:nvPr/>
        </p:nvSpPr>
        <p:spPr>
          <a:xfrm rot="16200000">
            <a:off x="-2709980" y="2824947"/>
            <a:ext cx="6540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Quick Start for Maximo Utilities – Deployment 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3CBF54-F8AA-E846-9AC0-AB622215A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9399" y="3023561"/>
            <a:ext cx="2408763" cy="163331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8652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14287</TotalTime>
  <Words>147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O'Neal, Anna</cp:lastModifiedBy>
  <cp:revision>60</cp:revision>
  <dcterms:created xsi:type="dcterms:W3CDTF">2018-10-24T18:20:21Z</dcterms:created>
  <dcterms:modified xsi:type="dcterms:W3CDTF">2020-11-12T15:11:02Z</dcterms:modified>
</cp:coreProperties>
</file>