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86418"/>
  </p:normalViewPr>
  <p:slideViewPr>
    <p:cSldViewPr snapToGrid="0">
      <p:cViewPr>
        <p:scale>
          <a:sx n="100" d="100"/>
          <a:sy n="100" d="100"/>
        </p:scale>
        <p:origin x="330" y="-15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4" y="1122233"/>
            <a:ext cx="12628644" cy="7223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63040" y="1828800"/>
            <a:ext cx="10643951" cy="6217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286000"/>
            <a:ext cx="2229407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6547" y="2286000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610" y="309064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651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520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058" y="3931920"/>
            <a:ext cx="7315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286000"/>
            <a:ext cx="2231136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812" y="2286000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784" y="309067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651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087" y="7132240"/>
            <a:ext cx="10058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1005840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175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554" y="41658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7140" y="4931789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64B8CED-82C0-4168-BFB3-20ED7DA8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5817713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7376B7E1-3F14-4F70-B913-A843461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452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6">
            <a:extLst>
              <a:ext uri="{FF2B5EF4-FFF2-40B4-BE49-F238E27FC236}">
                <a16:creationId xmlns:a16="http://schemas.microsoft.com/office/drawing/2014/main" id="{D07EC00E-CB83-4C5F-A184-E9040FB1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34">
            <a:extLst>
              <a:ext uri="{FF2B5EF4-FFF2-40B4-BE49-F238E27FC236}">
                <a16:creationId xmlns:a16="http://schemas.microsoft.com/office/drawing/2014/main" id="{2F20C17C-F836-456B-BE99-04B4CA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F4EECB-AECA-B4B5-C7A7-6C53BBB43D58}"/>
              </a:ext>
            </a:extLst>
          </p:cNvPr>
          <p:cNvSpPr/>
          <p:nvPr/>
        </p:nvSpPr>
        <p:spPr>
          <a:xfrm>
            <a:off x="9052316" y="1463481"/>
            <a:ext cx="2522567" cy="67665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D2443-0DF6-6622-4C32-566974FB0266}"/>
              </a:ext>
            </a:extLst>
          </p:cNvPr>
          <p:cNvSpPr/>
          <p:nvPr/>
        </p:nvSpPr>
        <p:spPr>
          <a:xfrm>
            <a:off x="9212802" y="2286000"/>
            <a:ext cx="2231136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7F4583F-723E-5550-C26B-7D5B62C68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2801" y="2286000"/>
            <a:ext cx="381000" cy="3810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4F3C2844-C11F-EC9F-2339-D905ED0C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59" y="309064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7CEF76AE-7D16-2557-DB44-7082C997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2651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C43EF61-0C8D-B34B-710F-44A81BEE6670}"/>
              </a:ext>
            </a:extLst>
          </p:cNvPr>
          <p:cNvSpPr/>
          <p:nvPr/>
        </p:nvSpPr>
        <p:spPr>
          <a:xfrm>
            <a:off x="9203698" y="4365576"/>
            <a:ext cx="2231136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E2D4BB6-2BA2-52C0-05DF-09610E051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3696" y="4370065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CB4CA8-C07C-E3D8-C8FA-7A120FC96BB2}"/>
              </a:ext>
            </a:extLst>
          </p:cNvPr>
          <p:cNvSpPr/>
          <p:nvPr/>
        </p:nvSpPr>
        <p:spPr>
          <a:xfrm>
            <a:off x="9325681" y="4964068"/>
            <a:ext cx="1993392" cy="265176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F7A0EF3-0D5E-7525-2904-1B9787CEC8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25679" y="4966189"/>
            <a:ext cx="381000" cy="381000"/>
          </a:xfrm>
          <a:prstGeom prst="rect">
            <a:avLst/>
          </a:prstGeom>
        </p:spPr>
      </p:pic>
      <p:sp>
        <p:nvSpPr>
          <p:cNvPr id="22" name="TextBox 26">
            <a:extLst>
              <a:ext uri="{FF2B5EF4-FFF2-40B4-BE49-F238E27FC236}">
                <a16:creationId xmlns:a16="http://schemas.microsoft.com/office/drawing/2014/main" id="{6195DA8A-49E0-E440-4A17-7343137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917" y="581558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4">
            <a:extLst>
              <a:ext uri="{FF2B5EF4-FFF2-40B4-BE49-F238E27FC236}">
                <a16:creationId xmlns:a16="http://schemas.microsoft.com/office/drawing/2014/main" id="{39331E17-FF0D-CC25-033D-321B5B15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41" y="5449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0">
            <a:extLst>
              <a:ext uri="{FF2B5EF4-FFF2-40B4-BE49-F238E27FC236}">
                <a16:creationId xmlns:a16="http://schemas.microsoft.com/office/drawing/2014/main" id="{15DB1C5A-9003-E435-0CC7-3401E9CD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898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5" name="Graphic 16">
            <a:extLst>
              <a:ext uri="{FF2B5EF4-FFF2-40B4-BE49-F238E27FC236}">
                <a16:creationId xmlns:a16="http://schemas.microsoft.com/office/drawing/2014/main" id="{D8FE5342-0960-9B06-82EF-D5FAEA19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352FB766-33F1-E61B-CB73-35FDDDF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468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7" name="Graphic 16">
            <a:extLst>
              <a:ext uri="{FF2B5EF4-FFF2-40B4-BE49-F238E27FC236}">
                <a16:creationId xmlns:a16="http://schemas.microsoft.com/office/drawing/2014/main" id="{C25024CE-1C40-FA9D-E092-17EB89CE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6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0">
            <a:extLst>
              <a:ext uri="{FF2B5EF4-FFF2-40B4-BE49-F238E27FC236}">
                <a16:creationId xmlns:a16="http://schemas.microsoft.com/office/drawing/2014/main" id="{187A771F-C94F-0837-9E95-4DD14E8D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679" y="7132240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29" name="Graphic 16">
            <a:extLst>
              <a:ext uri="{FF2B5EF4-FFF2-40B4-BE49-F238E27FC236}">
                <a16:creationId xmlns:a16="http://schemas.microsoft.com/office/drawing/2014/main" id="{155FB298-3432-12DE-F5D9-83BB7A81D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62" y="6675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F2BD2A5-7C67-4ABE-8E9D-78E9D6ECB5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463040" y="1828800"/>
            <a:ext cx="381000" cy="381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DB4899B-D821-46AB-BCC6-E38C3D642C3B}"/>
              </a:ext>
            </a:extLst>
          </p:cNvPr>
          <p:cNvSpPr txBox="1"/>
          <p:nvPr/>
        </p:nvSpPr>
        <p:spPr>
          <a:xfrm>
            <a:off x="4617720" y="4952164"/>
            <a:ext cx="1097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group</a:t>
            </a:r>
          </a:p>
        </p:txBody>
      </p:sp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7743</TotalTime>
  <Words>65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Nguyen, Jaclyn</cp:lastModifiedBy>
  <cp:revision>93</cp:revision>
  <dcterms:created xsi:type="dcterms:W3CDTF">2022-06-15T18:14:33Z</dcterms:created>
  <dcterms:modified xsi:type="dcterms:W3CDTF">2023-03-16T21:16:21Z</dcterms:modified>
</cp:coreProperties>
</file>