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4"/>
  </p:notesMasterIdLst>
  <p:sldIdLst>
    <p:sldId id="483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4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5B07"/>
    <a:srgbClr val="161E2D"/>
    <a:srgbClr val="BF0816"/>
    <a:srgbClr val="3F8624"/>
    <a:srgbClr val="4D27AA"/>
    <a:srgbClr val="BE1558"/>
    <a:srgbClr val="0862C1"/>
    <a:srgbClr val="0073BB"/>
    <a:srgbClr val="4D72F3"/>
    <a:srgbClr val="353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94806" autoAdjust="0"/>
  </p:normalViewPr>
  <p:slideViewPr>
    <p:cSldViewPr snapToGrid="0" snapToObjects="1">
      <p:cViewPr varScale="1">
        <p:scale>
          <a:sx n="92" d="100"/>
          <a:sy n="92" d="100"/>
        </p:scale>
        <p:origin x="984" y="176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2/22/23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5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8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27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F7255-A2E0-BA4C-B1F1-4BC49D6E7AD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415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87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C540-A845-044F-9D08-8CCD18A3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8875"/>
            <a:ext cx="5857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814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15" r:id="rId24"/>
    <p:sldLayoutId id="2147483813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  <p:sldLayoutId id="2147483816" r:id="rId34"/>
    <p:sldLayoutId id="2147483817" r:id="rId3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A5DC60-61BF-4616-91D5-3DB896E8CF21}"/>
              </a:ext>
            </a:extLst>
          </p:cNvPr>
          <p:cNvSpPr/>
          <p:nvPr/>
        </p:nvSpPr>
        <p:spPr>
          <a:xfrm>
            <a:off x="0" y="466531"/>
            <a:ext cx="12192000" cy="6391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7826C6-127B-3342-99AA-A8BE44F73727}"/>
              </a:ext>
            </a:extLst>
          </p:cNvPr>
          <p:cNvSpPr/>
          <p:nvPr/>
        </p:nvSpPr>
        <p:spPr>
          <a:xfrm>
            <a:off x="622300" y="1342853"/>
            <a:ext cx="11099800" cy="490713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62300-94E2-5A41-AEB0-434325DED40E}"/>
              </a:ext>
            </a:extLst>
          </p:cNvPr>
          <p:cNvSpPr/>
          <p:nvPr/>
        </p:nvSpPr>
        <p:spPr>
          <a:xfrm>
            <a:off x="241300" y="619125"/>
            <a:ext cx="11709400" cy="59959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DB8A3391-898C-B74A-BD36-FEA81FD39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41300" y="626186"/>
            <a:ext cx="381000" cy="3810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733858DB-2483-8C40-95D8-26C416A7C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300" y="1342853"/>
            <a:ext cx="381000" cy="381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185DD4F-C2A4-41A1-8313-258BA6791937}"/>
              </a:ext>
            </a:extLst>
          </p:cNvPr>
          <p:cNvGrpSpPr/>
          <p:nvPr/>
        </p:nvGrpSpPr>
        <p:grpSpPr>
          <a:xfrm>
            <a:off x="2912456" y="1007185"/>
            <a:ext cx="2462365" cy="5384283"/>
            <a:chOff x="1064606" y="1760214"/>
            <a:chExt cx="2826260" cy="395012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85C997-8D42-1E47-BFEB-FAC2C933764B}"/>
                </a:ext>
              </a:extLst>
            </p:cNvPr>
            <p:cNvSpPr/>
            <p:nvPr/>
          </p:nvSpPr>
          <p:spPr>
            <a:xfrm>
              <a:off x="1064606" y="1760214"/>
              <a:ext cx="2826260" cy="3950122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accent3"/>
                </a:solidFill>
              </a:endParaRPr>
            </a:p>
          </p:txBody>
        </p:sp>
        <p:sp>
          <p:nvSpPr>
            <p:cNvPr id="57370" name="Rectangle 37">
              <a:extLst>
                <a:ext uri="{FF2B5EF4-FFF2-40B4-BE49-F238E27FC236}">
                  <a16:creationId xmlns:a16="http://schemas.microsoft.com/office/drawing/2014/main" id="{725707DC-E3AA-8E4B-9847-7D6AC3F5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633" y="1795916"/>
              <a:ext cx="122020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1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6AF39E6A-3FC6-4903-9FF2-FBEA42A58F3E}"/>
              </a:ext>
            </a:extLst>
          </p:cNvPr>
          <p:cNvSpPr/>
          <p:nvPr/>
        </p:nvSpPr>
        <p:spPr>
          <a:xfrm>
            <a:off x="3056777" y="3976580"/>
            <a:ext cx="2171577" cy="22133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238ECD-404A-4C42-B683-89AE5943DB1B}"/>
              </a:ext>
            </a:extLst>
          </p:cNvPr>
          <p:cNvSpPr/>
          <p:nvPr/>
        </p:nvSpPr>
        <p:spPr>
          <a:xfrm>
            <a:off x="3054978" y="1729242"/>
            <a:ext cx="2175174" cy="2160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E03CA060-A234-4AE1-90E4-70E36D2CBA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6777" y="1729242"/>
            <a:ext cx="381000" cy="3810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AC9054A8-5DD3-4C6B-9C32-2EF1BFBA27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56777" y="3976581"/>
            <a:ext cx="381000" cy="381000"/>
          </a:xfrm>
          <a:prstGeom prst="rect">
            <a:avLst/>
          </a:prstGeom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8870BC84-1524-4706-A085-9F4EF7CEE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957" y="5928278"/>
            <a:ext cx="114141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pic>
        <p:nvPicPr>
          <p:cNvPr id="50" name="Graphic 16">
            <a:extLst>
              <a:ext uri="{FF2B5EF4-FFF2-40B4-BE49-F238E27FC236}">
                <a16:creationId xmlns:a16="http://schemas.microsoft.com/office/drawing/2014/main" id="{A328759B-E5B2-4980-95C0-6455D8291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062" y="54710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9B476A5E-8543-4ACE-B7C8-00D4E73AE50A}"/>
              </a:ext>
            </a:extLst>
          </p:cNvPr>
          <p:cNvGrpSpPr/>
          <p:nvPr/>
        </p:nvGrpSpPr>
        <p:grpSpPr>
          <a:xfrm>
            <a:off x="5795092" y="1007185"/>
            <a:ext cx="2462365" cy="5384283"/>
            <a:chOff x="1064606" y="1760214"/>
            <a:chExt cx="2826260" cy="3950122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F32BA0-7583-450A-93C6-C3CE9D42F34F}"/>
                </a:ext>
              </a:extLst>
            </p:cNvPr>
            <p:cNvSpPr/>
            <p:nvPr/>
          </p:nvSpPr>
          <p:spPr>
            <a:xfrm>
              <a:off x="1064606" y="1760214"/>
              <a:ext cx="2826260" cy="3950122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accent3"/>
                </a:solidFill>
              </a:endParaRPr>
            </a:p>
          </p:txBody>
        </p:sp>
        <p:sp>
          <p:nvSpPr>
            <p:cNvPr id="107" name="Rectangle 37">
              <a:extLst>
                <a:ext uri="{FF2B5EF4-FFF2-40B4-BE49-F238E27FC236}">
                  <a16:creationId xmlns:a16="http://schemas.microsoft.com/office/drawing/2014/main" id="{3923A73E-BA3D-4123-8A8D-060D500DD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470" y="1795916"/>
              <a:ext cx="1400531" cy="180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CCCCDA0D-4B1C-4267-8F0C-5168E9D5A4BF}"/>
              </a:ext>
            </a:extLst>
          </p:cNvPr>
          <p:cNvSpPr/>
          <p:nvPr/>
        </p:nvSpPr>
        <p:spPr>
          <a:xfrm>
            <a:off x="5939413" y="3976580"/>
            <a:ext cx="2171577" cy="22133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C001A7D-F0D0-43D5-898D-08CE212CC2DD}"/>
              </a:ext>
            </a:extLst>
          </p:cNvPr>
          <p:cNvSpPr/>
          <p:nvPr/>
        </p:nvSpPr>
        <p:spPr>
          <a:xfrm>
            <a:off x="5937614" y="1729242"/>
            <a:ext cx="2175174" cy="2160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A82ACCA3-24D8-4F68-ADC5-50A0E3DD4F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39413" y="1729242"/>
            <a:ext cx="381000" cy="381000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04C06D05-5018-42DA-8841-F7263E0ACD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39413" y="3976581"/>
            <a:ext cx="381000" cy="381000"/>
          </a:xfrm>
          <a:prstGeom prst="rect">
            <a:avLst/>
          </a:prstGeom>
        </p:spPr>
      </p:pic>
      <p:sp>
        <p:nvSpPr>
          <p:cNvPr id="98" name="TextBox 20">
            <a:extLst>
              <a:ext uri="{FF2B5EF4-FFF2-40B4-BE49-F238E27FC236}">
                <a16:creationId xmlns:a16="http://schemas.microsoft.com/office/drawing/2014/main" id="{568DBC41-2ECA-4C18-ACB5-A22C69316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9593" y="5928278"/>
            <a:ext cx="114141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pic>
        <p:nvPicPr>
          <p:cNvPr id="99" name="Graphic 16">
            <a:extLst>
              <a:ext uri="{FF2B5EF4-FFF2-40B4-BE49-F238E27FC236}">
                <a16:creationId xmlns:a16="http://schemas.microsoft.com/office/drawing/2014/main" id="{22E6C438-202B-41BF-A3A9-53250A3F1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698" y="54710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B0A398E-AE65-43D5-AF24-71A3B9F8B1AA}"/>
              </a:ext>
            </a:extLst>
          </p:cNvPr>
          <p:cNvGrpSpPr/>
          <p:nvPr/>
        </p:nvGrpSpPr>
        <p:grpSpPr>
          <a:xfrm>
            <a:off x="8664678" y="1007185"/>
            <a:ext cx="2462365" cy="5384283"/>
            <a:chOff x="1064606" y="1760214"/>
            <a:chExt cx="2826260" cy="395012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3E0D981-FCA2-4308-97AA-BE66D2AB925E}"/>
                </a:ext>
              </a:extLst>
            </p:cNvPr>
            <p:cNvSpPr/>
            <p:nvPr/>
          </p:nvSpPr>
          <p:spPr>
            <a:xfrm>
              <a:off x="1064606" y="1760214"/>
              <a:ext cx="2826260" cy="3950122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accent3"/>
                </a:solidFill>
              </a:endParaRPr>
            </a:p>
          </p:txBody>
        </p:sp>
        <p:sp>
          <p:nvSpPr>
            <p:cNvPr id="123" name="Rectangle 37">
              <a:extLst>
                <a:ext uri="{FF2B5EF4-FFF2-40B4-BE49-F238E27FC236}">
                  <a16:creationId xmlns:a16="http://schemas.microsoft.com/office/drawing/2014/main" id="{F0620E4E-0D9B-4DD3-8B4E-43E23F7C2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470" y="1795916"/>
              <a:ext cx="1400531" cy="180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3</a:t>
              </a: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4A45C46-7F62-42E4-871A-205963E92EBF}"/>
              </a:ext>
            </a:extLst>
          </p:cNvPr>
          <p:cNvSpPr/>
          <p:nvPr/>
        </p:nvSpPr>
        <p:spPr>
          <a:xfrm>
            <a:off x="8808999" y="3976580"/>
            <a:ext cx="2171577" cy="22133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AAA27E0-4184-4B74-881F-69C57C164B3B}"/>
              </a:ext>
            </a:extLst>
          </p:cNvPr>
          <p:cNvSpPr/>
          <p:nvPr/>
        </p:nvSpPr>
        <p:spPr>
          <a:xfrm>
            <a:off x="8807200" y="1729242"/>
            <a:ext cx="2175174" cy="2160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3F55A76C-7112-4E96-B31C-08FB54810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08999" y="1729242"/>
            <a:ext cx="381000" cy="381000"/>
          </a:xfrm>
          <a:prstGeom prst="rect">
            <a:avLst/>
          </a:prstGeom>
        </p:spPr>
      </p:pic>
      <p:pic>
        <p:nvPicPr>
          <p:cNvPr id="113" name="Graphic 112">
            <a:extLst>
              <a:ext uri="{FF2B5EF4-FFF2-40B4-BE49-F238E27FC236}">
                <a16:creationId xmlns:a16="http://schemas.microsoft.com/office/drawing/2014/main" id="{415C5402-4636-45F0-8161-A45D5B0131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08999" y="3976581"/>
            <a:ext cx="381000" cy="381000"/>
          </a:xfrm>
          <a:prstGeom prst="rect">
            <a:avLst/>
          </a:prstGeom>
        </p:spPr>
      </p:pic>
      <p:sp>
        <p:nvSpPr>
          <p:cNvPr id="114" name="TextBox 20">
            <a:extLst>
              <a:ext uri="{FF2B5EF4-FFF2-40B4-BE49-F238E27FC236}">
                <a16:creationId xmlns:a16="http://schemas.microsoft.com/office/drawing/2014/main" id="{4ABDCFC5-E0D2-423C-8C16-7754934F3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9179" y="5928278"/>
            <a:ext cx="114141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pic>
        <p:nvPicPr>
          <p:cNvPr id="115" name="Graphic 16">
            <a:extLst>
              <a:ext uri="{FF2B5EF4-FFF2-40B4-BE49-F238E27FC236}">
                <a16:creationId xmlns:a16="http://schemas.microsoft.com/office/drawing/2014/main" id="{4460153C-4E1A-4790-A828-623417964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284" y="54710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AB3FD9E2-1A79-4984-9C29-BED826523DC6}"/>
              </a:ext>
            </a:extLst>
          </p:cNvPr>
          <p:cNvSpPr/>
          <p:nvPr/>
        </p:nvSpPr>
        <p:spPr>
          <a:xfrm>
            <a:off x="1003300" y="4423452"/>
            <a:ext cx="9826625" cy="98752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4" name="Graphic 23">
            <a:extLst>
              <a:ext uri="{FF2B5EF4-FFF2-40B4-BE49-F238E27FC236}">
                <a16:creationId xmlns:a16="http://schemas.microsoft.com/office/drawing/2014/main" id="{60A23AC7-E59F-42A6-8DB3-E0BF960AD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4422853"/>
            <a:ext cx="381600" cy="3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9">
            <a:extLst>
              <a:ext uri="{FF2B5EF4-FFF2-40B4-BE49-F238E27FC236}">
                <a16:creationId xmlns:a16="http://schemas.microsoft.com/office/drawing/2014/main" id="{0474746A-3708-416A-BE03-A55845047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4476759"/>
            <a:ext cx="2268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D45B07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sp>
        <p:nvSpPr>
          <p:cNvPr id="63" name="TextBox 25">
            <a:extLst>
              <a:ext uri="{FF2B5EF4-FFF2-40B4-BE49-F238E27FC236}">
                <a16:creationId xmlns:a16="http://schemas.microsoft.com/office/drawing/2014/main" id="{BEA2781F-D173-4A59-9C4A-190E65C3C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4336" y="4815561"/>
            <a:ext cx="118586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IBM MQ</a:t>
            </a:r>
          </a:p>
        </p:txBody>
      </p:sp>
      <p:pic>
        <p:nvPicPr>
          <p:cNvPr id="64" name="Graphic 32">
            <a:extLst>
              <a:ext uri="{FF2B5EF4-FFF2-40B4-BE49-F238E27FC236}">
                <a16:creationId xmlns:a16="http://schemas.microsoft.com/office/drawing/2014/main" id="{55384AC8-8F72-4851-AC6A-FAC9652CB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251" y="44351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25">
            <a:extLst>
              <a:ext uri="{FF2B5EF4-FFF2-40B4-BE49-F238E27FC236}">
                <a16:creationId xmlns:a16="http://schemas.microsoft.com/office/drawing/2014/main" id="{1676A63C-B36F-4ED8-974F-78FA77F7B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9678" y="4816028"/>
            <a:ext cx="118586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IBM MQ</a:t>
            </a:r>
          </a:p>
        </p:txBody>
      </p:sp>
      <p:pic>
        <p:nvPicPr>
          <p:cNvPr id="66" name="Graphic 32">
            <a:extLst>
              <a:ext uri="{FF2B5EF4-FFF2-40B4-BE49-F238E27FC236}">
                <a16:creationId xmlns:a16="http://schemas.microsoft.com/office/drawing/2014/main" id="{88FF5DD0-4A7F-45B5-B46C-F4A43F47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797" y="44351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25">
            <a:extLst>
              <a:ext uri="{FF2B5EF4-FFF2-40B4-BE49-F238E27FC236}">
                <a16:creationId xmlns:a16="http://schemas.microsoft.com/office/drawing/2014/main" id="{CF2B087D-F313-45BA-9DE7-5D189AE74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4728" y="4816028"/>
            <a:ext cx="118586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IBM MQ</a:t>
            </a:r>
          </a:p>
        </p:txBody>
      </p:sp>
      <p:pic>
        <p:nvPicPr>
          <p:cNvPr id="68" name="Graphic 32">
            <a:extLst>
              <a:ext uri="{FF2B5EF4-FFF2-40B4-BE49-F238E27FC236}">
                <a16:creationId xmlns:a16="http://schemas.microsoft.com/office/drawing/2014/main" id="{473E9D11-206B-4CFA-ADA7-93386ABD6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965" y="44351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0A0148-C05E-724F-9BAE-58CBFE32F64F}"/>
              </a:ext>
            </a:extLst>
          </p:cNvPr>
          <p:cNvCxnSpPr/>
          <p:nvPr/>
        </p:nvCxnSpPr>
        <p:spPr>
          <a:xfrm>
            <a:off x="4161183" y="5274365"/>
            <a:ext cx="5751443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1A3424-65EC-3042-8D4C-1E6D79AA8806}"/>
              </a:ext>
            </a:extLst>
          </p:cNvPr>
          <p:cNvSpPr txBox="1"/>
          <p:nvPr/>
        </p:nvSpPr>
        <p:spPr>
          <a:xfrm>
            <a:off x="5798938" y="5049328"/>
            <a:ext cx="2467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Native HA data replication and availability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FB6B5FF-3653-42FF-8E62-1D7027ABC486}"/>
              </a:ext>
            </a:extLst>
          </p:cNvPr>
          <p:cNvGrpSpPr/>
          <p:nvPr/>
        </p:nvGrpSpPr>
        <p:grpSpPr>
          <a:xfrm>
            <a:off x="6368332" y="2939568"/>
            <a:ext cx="1339850" cy="933153"/>
            <a:chOff x="9246704" y="2896999"/>
            <a:chExt cx="1339850" cy="933153"/>
          </a:xfrm>
        </p:grpSpPr>
        <p:sp>
          <p:nvSpPr>
            <p:cNvPr id="75" name="TextBox 22">
              <a:extLst>
                <a:ext uri="{FF2B5EF4-FFF2-40B4-BE49-F238E27FC236}">
                  <a16:creationId xmlns:a16="http://schemas.microsoft.com/office/drawing/2014/main" id="{5F564D5A-B75C-441D-A9A3-4620AB463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6704" y="3368487"/>
              <a:ext cx="133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76" name="Graphic 24">
              <a:extLst>
                <a:ext uri="{FF2B5EF4-FFF2-40B4-BE49-F238E27FC236}">
                  <a16:creationId xmlns:a16="http://schemas.microsoft.com/office/drawing/2014/main" id="{EF669687-8A4C-4584-8132-9BAAEA8A27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4026" y="289699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E26FF6A-57E5-4F24-9F1C-8BD646E3833F}"/>
              </a:ext>
            </a:extLst>
          </p:cNvPr>
          <p:cNvGrpSpPr/>
          <p:nvPr/>
        </p:nvGrpSpPr>
        <p:grpSpPr>
          <a:xfrm>
            <a:off x="3472640" y="2939568"/>
            <a:ext cx="1339850" cy="933153"/>
            <a:chOff x="9246704" y="2896999"/>
            <a:chExt cx="1339850" cy="933153"/>
          </a:xfrm>
        </p:grpSpPr>
        <p:sp>
          <p:nvSpPr>
            <p:cNvPr id="78" name="TextBox 22">
              <a:extLst>
                <a:ext uri="{FF2B5EF4-FFF2-40B4-BE49-F238E27FC236}">
                  <a16:creationId xmlns:a16="http://schemas.microsoft.com/office/drawing/2014/main" id="{A3C9E6BC-0CC6-4A56-8F5B-14D45FE70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6704" y="3368487"/>
              <a:ext cx="133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79" name="Graphic 24">
              <a:extLst>
                <a:ext uri="{FF2B5EF4-FFF2-40B4-BE49-F238E27FC236}">
                  <a16:creationId xmlns:a16="http://schemas.microsoft.com/office/drawing/2014/main" id="{DC25F866-0B8B-4DA4-84BB-B68B0A2E1B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4026" y="289699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7402FD8-209F-4918-9572-3069AF3C599E}"/>
              </a:ext>
            </a:extLst>
          </p:cNvPr>
          <p:cNvGrpSpPr/>
          <p:nvPr/>
        </p:nvGrpSpPr>
        <p:grpSpPr>
          <a:xfrm>
            <a:off x="9224862" y="2939568"/>
            <a:ext cx="1339850" cy="933153"/>
            <a:chOff x="9246704" y="2896999"/>
            <a:chExt cx="1339850" cy="933153"/>
          </a:xfrm>
        </p:grpSpPr>
        <p:sp>
          <p:nvSpPr>
            <p:cNvPr id="81" name="TextBox 22">
              <a:extLst>
                <a:ext uri="{FF2B5EF4-FFF2-40B4-BE49-F238E27FC236}">
                  <a16:creationId xmlns:a16="http://schemas.microsoft.com/office/drawing/2014/main" id="{B88C0175-FF90-4FFB-B989-8DD051B56C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6704" y="3368487"/>
              <a:ext cx="133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82" name="Graphic 24">
              <a:extLst>
                <a:ext uri="{FF2B5EF4-FFF2-40B4-BE49-F238E27FC236}">
                  <a16:creationId xmlns:a16="http://schemas.microsoft.com/office/drawing/2014/main" id="{9BDFCF57-9D5E-4DFD-9D70-F96DEAD65E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4026" y="289699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CCD647-664F-48A1-A2AC-8F77CCB4B5DD}"/>
              </a:ext>
            </a:extLst>
          </p:cNvPr>
          <p:cNvGrpSpPr/>
          <p:nvPr/>
        </p:nvGrpSpPr>
        <p:grpSpPr>
          <a:xfrm>
            <a:off x="3258989" y="2151305"/>
            <a:ext cx="1767152" cy="744585"/>
            <a:chOff x="3258989" y="2092313"/>
            <a:chExt cx="1767152" cy="744585"/>
          </a:xfrm>
        </p:grpSpPr>
        <p:sp>
          <p:nvSpPr>
            <p:cNvPr id="55" name="TextBox 14">
              <a:extLst>
                <a:ext uri="{FF2B5EF4-FFF2-40B4-BE49-F238E27FC236}">
                  <a16:creationId xmlns:a16="http://schemas.microsoft.com/office/drawing/2014/main" id="{17801E98-2F55-4EBC-AD3E-0A3F66203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8989" y="2559899"/>
              <a:ext cx="17671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83" name="Graphic 35">
              <a:extLst>
                <a:ext uri="{FF2B5EF4-FFF2-40B4-BE49-F238E27FC236}">
                  <a16:creationId xmlns:a16="http://schemas.microsoft.com/office/drawing/2014/main" id="{5D6A699F-48EF-4717-BB1F-DBA0DA43C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3965" y="20923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5EF1B10-067C-4571-B37F-5C00E1BB633C}"/>
              </a:ext>
            </a:extLst>
          </p:cNvPr>
          <p:cNvGrpSpPr/>
          <p:nvPr/>
        </p:nvGrpSpPr>
        <p:grpSpPr>
          <a:xfrm>
            <a:off x="6149033" y="2151305"/>
            <a:ext cx="1767152" cy="744585"/>
            <a:chOff x="3258989" y="2092313"/>
            <a:chExt cx="1767152" cy="744585"/>
          </a:xfrm>
        </p:grpSpPr>
        <p:sp>
          <p:nvSpPr>
            <p:cNvPr id="85" name="TextBox 14">
              <a:extLst>
                <a:ext uri="{FF2B5EF4-FFF2-40B4-BE49-F238E27FC236}">
                  <a16:creationId xmlns:a16="http://schemas.microsoft.com/office/drawing/2014/main" id="{E70CD4E6-E3A2-41A0-943E-D080368E0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8989" y="2559899"/>
              <a:ext cx="17671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86" name="Graphic 35">
              <a:extLst>
                <a:ext uri="{FF2B5EF4-FFF2-40B4-BE49-F238E27FC236}">
                  <a16:creationId xmlns:a16="http://schemas.microsoft.com/office/drawing/2014/main" id="{04D5062C-053B-4EDE-BF1B-DE0080F5A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3965" y="20923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17DD23E-EFDF-46C7-B892-A77E9AD93904}"/>
              </a:ext>
            </a:extLst>
          </p:cNvPr>
          <p:cNvGrpSpPr/>
          <p:nvPr/>
        </p:nvGrpSpPr>
        <p:grpSpPr>
          <a:xfrm>
            <a:off x="9011211" y="2151305"/>
            <a:ext cx="1767152" cy="744585"/>
            <a:chOff x="3258989" y="2092313"/>
            <a:chExt cx="1767152" cy="744585"/>
          </a:xfrm>
        </p:grpSpPr>
        <p:sp>
          <p:nvSpPr>
            <p:cNvPr id="88" name="TextBox 14">
              <a:extLst>
                <a:ext uri="{FF2B5EF4-FFF2-40B4-BE49-F238E27FC236}">
                  <a16:creationId xmlns:a16="http://schemas.microsoft.com/office/drawing/2014/main" id="{9974E2C9-B3F1-418F-A0F7-026B1B278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8989" y="2559899"/>
              <a:ext cx="17671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91" name="Graphic 35">
              <a:extLst>
                <a:ext uri="{FF2B5EF4-FFF2-40B4-BE49-F238E27FC236}">
                  <a16:creationId xmlns:a16="http://schemas.microsoft.com/office/drawing/2014/main" id="{580AADED-15E6-42BA-9DCA-86CDDF0CBC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3965" y="20923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7953034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58826</TotalTime>
  <Words>63</Words>
  <Application>Microsoft Macintosh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Title-and-Content</vt:lpstr>
      <vt:lpstr>Title-and-content_DB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Soheel Chughtai</cp:lastModifiedBy>
  <cp:revision>1756</cp:revision>
  <dcterms:created xsi:type="dcterms:W3CDTF">2020-03-23T21:46:17Z</dcterms:created>
  <dcterms:modified xsi:type="dcterms:W3CDTF">2023-02-22T13:27:15Z</dcterms:modified>
</cp:coreProperties>
</file>