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0B123D-5890-4839-ABA0-DF7156A1222C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7" autoAdjust="0"/>
    <p:restoredTop sz="86418"/>
  </p:normalViewPr>
  <p:slideViewPr>
    <p:cSldViewPr snapToGrid="0">
      <p:cViewPr>
        <p:scale>
          <a:sx n="100" d="100"/>
          <a:sy n="100" d="100"/>
        </p:scale>
        <p:origin x="72" y="-5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4F5CC-F88F-2E40-B1E3-1BEBDB4FB352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1143000"/>
            <a:ext cx="4768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37ADA-C8D1-9D4A-94BE-047B82C5BE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5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237ADA-C8D1-9D4A-94BE-047B82C5BE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15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5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3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1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2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2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1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1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9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97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9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EB043-CB07-4D88-96C7-E080C34C29C0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3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1FCA1ED8-2D94-421B-B519-9D223DA5040E}"/>
              </a:ext>
            </a:extLst>
          </p:cNvPr>
          <p:cNvSpPr/>
          <p:nvPr/>
        </p:nvSpPr>
        <p:spPr>
          <a:xfrm>
            <a:off x="1010094" y="1122233"/>
            <a:ext cx="12628644" cy="7223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58EA5D55-FD3E-436B-8E08-80FA454F2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4149" y="1127125"/>
            <a:ext cx="381000" cy="38100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5F6BC93E-4698-4C9D-80F3-1D6EFD7B5451}"/>
              </a:ext>
            </a:extLst>
          </p:cNvPr>
          <p:cNvSpPr/>
          <p:nvPr/>
        </p:nvSpPr>
        <p:spPr>
          <a:xfrm>
            <a:off x="1906063" y="1463483"/>
            <a:ext cx="2523744" cy="676656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17B9239-47B4-40BC-9F3E-57EEA14E78A7}"/>
              </a:ext>
            </a:extLst>
          </p:cNvPr>
          <p:cNvSpPr/>
          <p:nvPr/>
        </p:nvSpPr>
        <p:spPr>
          <a:xfrm>
            <a:off x="1463040" y="1828800"/>
            <a:ext cx="10643951" cy="62179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2A9D33C-9F72-4823-8192-B5D61A7B5163}"/>
              </a:ext>
            </a:extLst>
          </p:cNvPr>
          <p:cNvSpPr/>
          <p:nvPr/>
        </p:nvSpPr>
        <p:spPr>
          <a:xfrm>
            <a:off x="2066547" y="2128041"/>
            <a:ext cx="2229407" cy="203778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C418F176-3D2D-40F3-8FC9-3CA8A0395A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66547" y="2128043"/>
            <a:ext cx="381000" cy="381000"/>
          </a:xfrm>
          <a:prstGeom prst="rect">
            <a:avLst/>
          </a:prstGeom>
        </p:spPr>
      </p:pic>
      <p:sp>
        <p:nvSpPr>
          <p:cNvPr id="74" name="TextBox 17">
            <a:extLst>
              <a:ext uri="{FF2B5EF4-FFF2-40B4-BE49-F238E27FC236}">
                <a16:creationId xmlns:a16="http://schemas.microsoft.com/office/drawing/2014/main" id="{9868FC1B-5F57-495C-840F-8C840EA6D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1005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5" name="Graphic 35">
            <a:extLst>
              <a:ext uri="{FF2B5EF4-FFF2-40B4-BE49-F238E27FC236}">
                <a16:creationId xmlns:a16="http://schemas.microsoft.com/office/drawing/2014/main" id="{1C1FFA1B-04A6-4368-885E-AD51478F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35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894BFCE2-29B3-4070-B1E8-DED97C6BC89F}"/>
              </a:ext>
            </a:extLst>
          </p:cNvPr>
          <p:cNvSpPr/>
          <p:nvPr/>
        </p:nvSpPr>
        <p:spPr>
          <a:xfrm>
            <a:off x="2057443" y="4365576"/>
            <a:ext cx="2230893" cy="3566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AAD0CA11-FEA3-4E30-ADE3-4D0751684E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57443" y="4370065"/>
            <a:ext cx="381000" cy="381000"/>
          </a:xfrm>
          <a:prstGeom prst="rect">
            <a:avLst/>
          </a:prstGeom>
        </p:spPr>
      </p:pic>
      <p:pic>
        <p:nvPicPr>
          <p:cNvPr id="95" name="Graphic 60">
            <a:extLst>
              <a:ext uri="{FF2B5EF4-FFF2-40B4-BE49-F238E27FC236}">
                <a16:creationId xmlns:a16="http://schemas.microsoft.com/office/drawing/2014/main" id="{A1BE6915-FD35-4B6B-B1F7-791A3F399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35" y="33439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16">
            <a:extLst>
              <a:ext uri="{FF2B5EF4-FFF2-40B4-BE49-F238E27FC236}">
                <a16:creationId xmlns:a16="http://schemas.microsoft.com/office/drawing/2014/main" id="{995889A9-310B-4A4B-BA55-9EDC39944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2790" y="3811514"/>
            <a:ext cx="8664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Boot node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E33EA0A-3BD8-4D42-9096-2DE742FC75F2}"/>
              </a:ext>
            </a:extLst>
          </p:cNvPr>
          <p:cNvSpPr/>
          <p:nvPr/>
        </p:nvSpPr>
        <p:spPr>
          <a:xfrm>
            <a:off x="2179426" y="4964068"/>
            <a:ext cx="1990981" cy="265176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73964171-D4A6-44C3-AC7A-FFFAD9906A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79425" y="4966189"/>
            <a:ext cx="381000" cy="381000"/>
          </a:xfrm>
          <a:prstGeom prst="rect">
            <a:avLst/>
          </a:prstGeom>
        </p:spPr>
      </p:pic>
      <p:sp>
        <p:nvSpPr>
          <p:cNvPr id="183" name="Rectangle 182">
            <a:extLst>
              <a:ext uri="{FF2B5EF4-FFF2-40B4-BE49-F238E27FC236}">
                <a16:creationId xmlns:a16="http://schemas.microsoft.com/office/drawing/2014/main" id="{42DB4405-4EFB-46FB-BC4D-2E4E1EE2F123}"/>
              </a:ext>
            </a:extLst>
          </p:cNvPr>
          <p:cNvSpPr/>
          <p:nvPr/>
        </p:nvSpPr>
        <p:spPr>
          <a:xfrm>
            <a:off x="5936327" y="1463481"/>
            <a:ext cx="2522567" cy="676656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0BE605A-8A86-4ACA-BBF9-6DBACF6ABBB5}"/>
              </a:ext>
            </a:extLst>
          </p:cNvPr>
          <p:cNvSpPr/>
          <p:nvPr/>
        </p:nvSpPr>
        <p:spPr>
          <a:xfrm>
            <a:off x="6096813" y="2128042"/>
            <a:ext cx="2231136" cy="200875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85" name="Graphic 184">
            <a:extLst>
              <a:ext uri="{FF2B5EF4-FFF2-40B4-BE49-F238E27FC236}">
                <a16:creationId xmlns:a16="http://schemas.microsoft.com/office/drawing/2014/main" id="{50BB67EE-A361-437C-BB14-36B332F368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6812" y="2128043"/>
            <a:ext cx="381000" cy="381000"/>
          </a:xfrm>
          <a:prstGeom prst="rect">
            <a:avLst/>
          </a:prstGeom>
        </p:spPr>
      </p:pic>
      <p:sp>
        <p:nvSpPr>
          <p:cNvPr id="186" name="TextBox 17">
            <a:extLst>
              <a:ext uri="{FF2B5EF4-FFF2-40B4-BE49-F238E27FC236}">
                <a16:creationId xmlns:a16="http://schemas.microsoft.com/office/drawing/2014/main" id="{D221EAD3-FE49-4113-8734-BBB3E76D8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5822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87" name="Graphic 35">
            <a:extLst>
              <a:ext uri="{FF2B5EF4-FFF2-40B4-BE49-F238E27FC236}">
                <a16:creationId xmlns:a16="http://schemas.microsoft.com/office/drawing/2014/main" id="{3F0EA97A-8514-47B4-9687-64B659322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252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256392D0-6546-45A8-990E-2CD753887BDE}"/>
              </a:ext>
            </a:extLst>
          </p:cNvPr>
          <p:cNvSpPr/>
          <p:nvPr/>
        </p:nvSpPr>
        <p:spPr>
          <a:xfrm>
            <a:off x="6087709" y="4365576"/>
            <a:ext cx="2231136" cy="3566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9" name="Graphic 188">
            <a:extLst>
              <a:ext uri="{FF2B5EF4-FFF2-40B4-BE49-F238E27FC236}">
                <a16:creationId xmlns:a16="http://schemas.microsoft.com/office/drawing/2014/main" id="{3E354EB6-6447-484F-B243-B58EF5D75D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87707" y="4370065"/>
            <a:ext cx="381000" cy="381000"/>
          </a:xfrm>
          <a:prstGeom prst="rect">
            <a:avLst/>
          </a:prstGeom>
        </p:spPr>
      </p:pic>
      <p:sp>
        <p:nvSpPr>
          <p:cNvPr id="198" name="Rectangle 197">
            <a:extLst>
              <a:ext uri="{FF2B5EF4-FFF2-40B4-BE49-F238E27FC236}">
                <a16:creationId xmlns:a16="http://schemas.microsoft.com/office/drawing/2014/main" id="{B6F66796-923B-4F51-9DB4-0CF149D24963}"/>
              </a:ext>
            </a:extLst>
          </p:cNvPr>
          <p:cNvSpPr/>
          <p:nvPr/>
        </p:nvSpPr>
        <p:spPr>
          <a:xfrm>
            <a:off x="6209692" y="4964068"/>
            <a:ext cx="1993392" cy="265176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99" name="Graphic 198">
            <a:extLst>
              <a:ext uri="{FF2B5EF4-FFF2-40B4-BE49-F238E27FC236}">
                <a16:creationId xmlns:a16="http://schemas.microsoft.com/office/drawing/2014/main" id="{B269209F-966B-4A2F-AB09-58A16BAF60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09690" y="4966189"/>
            <a:ext cx="381000" cy="381000"/>
          </a:xfrm>
          <a:prstGeom prst="rect">
            <a:avLst/>
          </a:prstGeom>
        </p:spPr>
      </p:pic>
      <p:sp>
        <p:nvSpPr>
          <p:cNvPr id="55" name="TextBox 21">
            <a:extLst>
              <a:ext uri="{FF2B5EF4-FFF2-40B4-BE49-F238E27FC236}">
                <a16:creationId xmlns:a16="http://schemas.microsoft.com/office/drawing/2014/main" id="{8CC7AC53-7230-4347-8E57-A441DA35E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1087" y="7132240"/>
            <a:ext cx="10058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Classic Load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56" name="Graphic 18">
            <a:extLst>
              <a:ext uri="{FF2B5EF4-FFF2-40B4-BE49-F238E27FC236}">
                <a16:creationId xmlns:a16="http://schemas.microsoft.com/office/drawing/2014/main" id="{79D64036-C8B6-DB45-A7CB-7C2D744A2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688" y="6675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DFD017FD-7438-45AF-B2E5-1B8C615FAE6D}"/>
              </a:ext>
            </a:extLst>
          </p:cNvPr>
          <p:cNvSpPr/>
          <p:nvPr/>
        </p:nvSpPr>
        <p:spPr>
          <a:xfrm>
            <a:off x="1722286" y="4843826"/>
            <a:ext cx="10097182" cy="292608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175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 managed</a:t>
            </a:r>
            <a:b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group</a:t>
            </a:r>
          </a:p>
        </p:txBody>
      </p:sp>
      <p:pic>
        <p:nvPicPr>
          <p:cNvPr id="49" name="Graphic 23">
            <a:extLst>
              <a:ext uri="{FF2B5EF4-FFF2-40B4-BE49-F238E27FC236}">
                <a16:creationId xmlns:a16="http://schemas.microsoft.com/office/drawing/2014/main" id="{8CF23288-211C-447B-9F14-A64CB2248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5554" y="416582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9">
            <a:extLst>
              <a:ext uri="{FF2B5EF4-FFF2-40B4-BE49-F238E27FC236}">
                <a16:creationId xmlns:a16="http://schemas.microsoft.com/office/drawing/2014/main" id="{9359FB5E-EC37-4093-BCEA-AE16A98C3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17140" y="4931789"/>
            <a:ext cx="1144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sp>
        <p:nvSpPr>
          <p:cNvPr id="51" name="TextBox 26">
            <a:extLst>
              <a:ext uri="{FF2B5EF4-FFF2-40B4-BE49-F238E27FC236}">
                <a16:creationId xmlns:a16="http://schemas.microsoft.com/office/drawing/2014/main" id="{E64B8CED-82C0-4168-BFB3-20ED7DA88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111" y="5817713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IBM MQ</a:t>
            </a:r>
          </a:p>
        </p:txBody>
      </p:sp>
      <p:pic>
        <p:nvPicPr>
          <p:cNvPr id="52" name="Graphic 34">
            <a:extLst>
              <a:ext uri="{FF2B5EF4-FFF2-40B4-BE49-F238E27FC236}">
                <a16:creationId xmlns:a16="http://schemas.microsoft.com/office/drawing/2014/main" id="{7376B7E1-3F14-4F70-B913-A84346193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35" y="54528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26">
            <a:extLst>
              <a:ext uri="{FF2B5EF4-FFF2-40B4-BE49-F238E27FC236}">
                <a16:creationId xmlns:a16="http://schemas.microsoft.com/office/drawing/2014/main" id="{D07EC00E-CB83-4C5F-A184-E9040FB14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928" y="5815584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IBM MQ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Graphic 34">
            <a:extLst>
              <a:ext uri="{FF2B5EF4-FFF2-40B4-BE49-F238E27FC236}">
                <a16:creationId xmlns:a16="http://schemas.microsoft.com/office/drawing/2014/main" id="{2F20C17C-F836-456B-BE99-04B4CA24F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252" y="54498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5F4EECB-AECA-B4B5-C7A7-6C53BBB43D58}"/>
              </a:ext>
            </a:extLst>
          </p:cNvPr>
          <p:cNvSpPr/>
          <p:nvPr/>
        </p:nvSpPr>
        <p:spPr>
          <a:xfrm>
            <a:off x="9052316" y="1463481"/>
            <a:ext cx="2522567" cy="676656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D2443-0DF6-6622-4C32-566974FB0266}"/>
              </a:ext>
            </a:extLst>
          </p:cNvPr>
          <p:cNvSpPr/>
          <p:nvPr/>
        </p:nvSpPr>
        <p:spPr>
          <a:xfrm>
            <a:off x="9212802" y="2128042"/>
            <a:ext cx="2231136" cy="200875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7F4583F-723E-5550-C26B-7D5B62C68E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12801" y="2128043"/>
            <a:ext cx="381000" cy="381000"/>
          </a:xfrm>
          <a:prstGeom prst="rect">
            <a:avLst/>
          </a:prstGeom>
        </p:spPr>
      </p:pic>
      <p:sp>
        <p:nvSpPr>
          <p:cNvPr id="16" name="TextBox 17">
            <a:extLst>
              <a:ext uri="{FF2B5EF4-FFF2-40B4-BE49-F238E27FC236}">
                <a16:creationId xmlns:a16="http://schemas.microsoft.com/office/drawing/2014/main" id="{4F3C2844-C11F-EC9F-2339-D905ED0CA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1811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7" name="Graphic 35">
            <a:extLst>
              <a:ext uri="{FF2B5EF4-FFF2-40B4-BE49-F238E27FC236}">
                <a16:creationId xmlns:a16="http://schemas.microsoft.com/office/drawing/2014/main" id="{7CEF76AE-7D16-2557-DB44-7082C9976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241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C43EF61-0C8D-B34B-710F-44A81BEE6670}"/>
              </a:ext>
            </a:extLst>
          </p:cNvPr>
          <p:cNvSpPr/>
          <p:nvPr/>
        </p:nvSpPr>
        <p:spPr>
          <a:xfrm>
            <a:off x="9203698" y="4365576"/>
            <a:ext cx="2231136" cy="3566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E2D4BB6-2BA2-52C0-05DF-09610E051C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03696" y="4370065"/>
            <a:ext cx="381000" cy="381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6CB4CA8-C07C-E3D8-C8FA-7A120FC96BB2}"/>
              </a:ext>
            </a:extLst>
          </p:cNvPr>
          <p:cNvSpPr/>
          <p:nvPr/>
        </p:nvSpPr>
        <p:spPr>
          <a:xfrm>
            <a:off x="9325681" y="4964068"/>
            <a:ext cx="1993392" cy="265176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F7A0EF3-0D5E-7525-2904-1B9787CEC8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25679" y="4966189"/>
            <a:ext cx="381000" cy="381000"/>
          </a:xfrm>
          <a:prstGeom prst="rect">
            <a:avLst/>
          </a:prstGeom>
        </p:spPr>
      </p:pic>
      <p:sp>
        <p:nvSpPr>
          <p:cNvPr id="22" name="TextBox 26">
            <a:extLst>
              <a:ext uri="{FF2B5EF4-FFF2-40B4-BE49-F238E27FC236}">
                <a16:creationId xmlns:a16="http://schemas.microsoft.com/office/drawing/2014/main" id="{6195DA8A-49E0-E440-4A17-7343137C6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2917" y="5815584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IBM MQ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phic 34">
            <a:extLst>
              <a:ext uri="{FF2B5EF4-FFF2-40B4-BE49-F238E27FC236}">
                <a16:creationId xmlns:a16="http://schemas.microsoft.com/office/drawing/2014/main" id="{39331E17-FF0D-CC25-033D-321B5B156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241" y="54498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0">
            <a:extLst>
              <a:ext uri="{FF2B5EF4-FFF2-40B4-BE49-F238E27FC236}">
                <a16:creationId xmlns:a16="http://schemas.microsoft.com/office/drawing/2014/main" id="{15DB1C5A-9003-E435-0CC7-3401E9CD7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898" y="7132240"/>
            <a:ext cx="10058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volume</a:t>
            </a:r>
          </a:p>
        </p:txBody>
      </p:sp>
      <p:pic>
        <p:nvPicPr>
          <p:cNvPr id="25" name="Graphic 16">
            <a:extLst>
              <a:ext uri="{FF2B5EF4-FFF2-40B4-BE49-F238E27FC236}">
                <a16:creationId xmlns:a16="http://schemas.microsoft.com/office/drawing/2014/main" id="{D8FE5342-0960-9B06-82EF-D5FAEA192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35" y="6675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0">
            <a:extLst>
              <a:ext uri="{FF2B5EF4-FFF2-40B4-BE49-F238E27FC236}">
                <a16:creationId xmlns:a16="http://schemas.microsoft.com/office/drawing/2014/main" id="{352FB766-33F1-E61B-CB73-35FDDDF14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3468" y="7132240"/>
            <a:ext cx="10058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volume</a:t>
            </a:r>
          </a:p>
        </p:txBody>
      </p:sp>
      <p:pic>
        <p:nvPicPr>
          <p:cNvPr id="27" name="Graphic 16">
            <a:extLst>
              <a:ext uri="{FF2B5EF4-FFF2-40B4-BE49-F238E27FC236}">
                <a16:creationId xmlns:a16="http://schemas.microsoft.com/office/drawing/2014/main" id="{C25024CE-1C40-FA9D-E092-17EB89CE0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016" y="6675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0">
            <a:extLst>
              <a:ext uri="{FF2B5EF4-FFF2-40B4-BE49-F238E27FC236}">
                <a16:creationId xmlns:a16="http://schemas.microsoft.com/office/drawing/2014/main" id="{187A771F-C94F-0837-9E95-4DD14E8D3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0679" y="7132240"/>
            <a:ext cx="10058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volume</a:t>
            </a:r>
          </a:p>
        </p:txBody>
      </p:sp>
      <p:pic>
        <p:nvPicPr>
          <p:cNvPr id="29" name="Graphic 16">
            <a:extLst>
              <a:ext uri="{FF2B5EF4-FFF2-40B4-BE49-F238E27FC236}">
                <a16:creationId xmlns:a16="http://schemas.microsoft.com/office/drawing/2014/main" id="{155FB298-3432-12DE-F5D9-83BB7A81D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262" y="6675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BF2BD2A5-7C67-4ABE-8E9D-78E9D6ECB56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1463040" y="1828800"/>
            <a:ext cx="381000" cy="38100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880991-AAA4-450A-97AF-F5FE7D31E735}"/>
              </a:ext>
            </a:extLst>
          </p:cNvPr>
          <p:cNvCxnSpPr>
            <a:cxnSpLocks/>
          </p:cNvCxnSpPr>
          <p:nvPr/>
        </p:nvCxnSpPr>
        <p:spPr>
          <a:xfrm>
            <a:off x="3108960" y="6217920"/>
            <a:ext cx="731520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8A1D347-522D-E7DE-054D-F69252396050}"/>
              </a:ext>
            </a:extLst>
          </p:cNvPr>
          <p:cNvSpPr txBox="1"/>
          <p:nvPr/>
        </p:nvSpPr>
        <p:spPr>
          <a:xfrm>
            <a:off x="4617720" y="5943600"/>
            <a:ext cx="1188720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Native HA data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replication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 and availability</a:t>
            </a:r>
          </a:p>
        </p:txBody>
      </p:sp>
    </p:spTree>
    <p:extLst>
      <p:ext uri="{BB962C8B-B14F-4D97-AF65-F5344CB8AC3E}">
        <p14:creationId xmlns:p14="http://schemas.microsoft.com/office/powerpoint/2010/main" val="1616652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7606</TotalTime>
  <Words>71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Tanzu Application Platform architecture diagram</dc:title>
  <dc:creator>Harrison, Brian;Lindsay, Troy</dc:creator>
  <cp:keywords>VMware;Tanzu;Tanzu Application Platform;TAP</cp:keywords>
  <cp:lastModifiedBy>Nguyen, Jaclyn</cp:lastModifiedBy>
  <cp:revision>86</cp:revision>
  <dcterms:created xsi:type="dcterms:W3CDTF">2022-06-15T18:14:33Z</dcterms:created>
  <dcterms:modified xsi:type="dcterms:W3CDTF">2023-03-15T18:42:45Z</dcterms:modified>
</cp:coreProperties>
</file>