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F267D-E4F6-4025-8A6A-653A7B671932}" v="9" dt="2022-07-18T07:24:25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17BBC0C-BC1F-41A1-FF9A-7F9958D8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1" y="217501"/>
            <a:ext cx="11212138" cy="64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2022-07-18T07:23:53Z</dcterms:created>
  <dcterms:modified xsi:type="dcterms:W3CDTF">2022-07-18T07:24:51Z</dcterms:modified>
</cp:coreProperties>
</file>