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60"/>
    <p:restoredTop sz="94708"/>
  </p:normalViewPr>
  <p:slideViewPr>
    <p:cSldViewPr snapToGrid="0" snapToObjects="1">
      <p:cViewPr varScale="1">
        <p:scale>
          <a:sx n="120" d="100"/>
          <a:sy n="120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16114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448806"/>
            <a:ext cx="97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06324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957943"/>
            <a:ext cx="7741839" cy="53347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561621"/>
            <a:ext cx="2470969" cy="2568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041865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1156" y="962311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7796" y="1303965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1500" y="3559262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67408" y="2203840"/>
            <a:ext cx="104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61942" y="1788955"/>
            <a:ext cx="457200" cy="4572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60861" y="2033399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449649"/>
            <a:ext cx="97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9695" y="2448853"/>
            <a:ext cx="11940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access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571411"/>
            <a:ext cx="2470969" cy="2568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4917" y="1313755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8621" y="3569052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37948" y="2203840"/>
            <a:ext cx="1069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64611" y="1788955"/>
            <a:ext cx="457200" cy="4572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251051" y="1767518"/>
            <a:ext cx="4286373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260D1C-3E5C-2448-800A-7D224E42BF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38442" y="4524328"/>
            <a:ext cx="758952" cy="75895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0E19A05-451D-2347-9496-5498147F1C0E}"/>
              </a:ext>
            </a:extLst>
          </p:cNvPr>
          <p:cNvSpPr/>
          <p:nvPr/>
        </p:nvSpPr>
        <p:spPr>
          <a:xfrm>
            <a:off x="2747580" y="3979808"/>
            <a:ext cx="5248103" cy="178526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57553" y="5249624"/>
            <a:ext cx="125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627412" y="5391314"/>
            <a:ext cx="152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Aurora Replicas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639858" y="5078098"/>
            <a:ext cx="126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Primary instance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76E074FE-98D8-43E6-6BDC-BE9372CB7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55" y="20407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25">
            <a:extLst>
              <a:ext uri="{FF2B5EF4-FFF2-40B4-BE49-F238E27FC236}">
                <a16:creationId xmlns:a16="http://schemas.microsoft.com/office/drawing/2014/main" id="{2095E169-B710-9124-5BBB-563857EAEC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549916" y="4459806"/>
            <a:ext cx="1488526" cy="773231"/>
            <a:chOff x="2332393" y="1567527"/>
            <a:chExt cx="1830438" cy="33124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50476D7-51C8-7CC4-35FE-675D9E40201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BD5013-55CA-80F8-1300-71854D20AFEB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rot="10800000" flipH="1" flipV="1">
              <a:off x="2332393" y="1710853"/>
              <a:ext cx="915501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184FCE-DCA1-9775-958F-406EEFBE481B}"/>
              </a:ext>
            </a:extLst>
          </p:cNvPr>
          <p:cNvCxnSpPr>
            <a:cxnSpLocks/>
          </p:cNvCxnSpPr>
          <p:nvPr/>
        </p:nvCxnSpPr>
        <p:spPr>
          <a:xfrm>
            <a:off x="5763558" y="4898467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1040F034-48F0-719A-E5F1-851631343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81600" y="2546631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0931E6-0CA4-67DA-7051-DB42FCEC38EF}"/>
              </a:ext>
            </a:extLst>
          </p:cNvPr>
          <p:cNvSpPr txBox="1"/>
          <p:nvPr/>
        </p:nvSpPr>
        <p:spPr>
          <a:xfrm>
            <a:off x="2088580" y="2959531"/>
            <a:ext cx="1184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primary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EEDDC76-4245-B943-C06B-71568FEFA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4310" y="2538824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FF99711-DD14-8F53-78F9-27F6E6FC00B1}"/>
              </a:ext>
            </a:extLst>
          </p:cNvPr>
          <p:cNvSpPr txBox="1"/>
          <p:nvPr/>
        </p:nvSpPr>
        <p:spPr>
          <a:xfrm>
            <a:off x="7631290" y="2951724"/>
            <a:ext cx="1184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backup</a:t>
            </a:r>
          </a:p>
        </p:txBody>
      </p:sp>
      <p:pic>
        <p:nvPicPr>
          <p:cNvPr id="44" name="Graphic 23">
            <a:extLst>
              <a:ext uri="{FF2B5EF4-FFF2-40B4-BE49-F238E27FC236}">
                <a16:creationId xmlns:a16="http://schemas.microsoft.com/office/drawing/2014/main" id="{A09F0F65-72FC-7CBB-E444-23FECFD6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67" y="42405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23">
            <a:extLst>
              <a:ext uri="{FF2B5EF4-FFF2-40B4-BE49-F238E27FC236}">
                <a16:creationId xmlns:a16="http://schemas.microsoft.com/office/drawing/2014/main" id="{B4D36CDD-F995-FE95-E6EF-23FEA84D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79" y="49748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3">
            <a:extLst>
              <a:ext uri="{FF2B5EF4-FFF2-40B4-BE49-F238E27FC236}">
                <a16:creationId xmlns:a16="http://schemas.microsoft.com/office/drawing/2014/main" id="{4BC0FE12-F4A7-0ED6-02CF-A1DD681CE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18" y="4692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16114"/>
            <a:ext cx="2474928" cy="154956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06324"/>
            <a:ext cx="2474928" cy="15593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957943"/>
            <a:ext cx="7741839" cy="53347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031726"/>
            <a:ext cx="2470969" cy="309802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041865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156" y="962311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7796" y="1303965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7796" y="3040577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795233" y="2203840"/>
            <a:ext cx="104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9767" y="1788955"/>
            <a:ext cx="457200" cy="457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031726"/>
            <a:ext cx="2470969" cy="310781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4917" y="1313755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55550" y="3040577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967547" y="2203704"/>
            <a:ext cx="1069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4210" y="1792224"/>
            <a:ext cx="457200" cy="457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F9260D1C-3E5C-2448-800A-7D224E42B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8442" y="4758254"/>
            <a:ext cx="758952" cy="75895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0E19A05-451D-2347-9496-5498147F1C0E}"/>
              </a:ext>
            </a:extLst>
          </p:cNvPr>
          <p:cNvSpPr/>
          <p:nvPr/>
        </p:nvSpPr>
        <p:spPr>
          <a:xfrm>
            <a:off x="2747580" y="4362597"/>
            <a:ext cx="5248103" cy="155935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57553" y="5483550"/>
            <a:ext cx="125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627412" y="5625240"/>
            <a:ext cx="1527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Aurora Replicas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639858" y="5312024"/>
            <a:ext cx="126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Primary instance</a:t>
            </a:r>
          </a:p>
        </p:txBody>
      </p:sp>
      <p:grpSp>
        <p:nvGrpSpPr>
          <p:cNvPr id="17" name="Group 25">
            <a:extLst>
              <a:ext uri="{FF2B5EF4-FFF2-40B4-BE49-F238E27FC236}">
                <a16:creationId xmlns:a16="http://schemas.microsoft.com/office/drawing/2014/main" id="{2095E169-B710-9124-5BBB-563857EAEC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549916" y="4693732"/>
            <a:ext cx="1488526" cy="773231"/>
            <a:chOff x="2332393" y="1567527"/>
            <a:chExt cx="1830438" cy="331243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50476D7-51C8-7CC4-35FE-675D9E402010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BD5013-55CA-80F8-1300-71854D20AFEB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rot="10800000" flipH="1" flipV="1">
              <a:off x="2332393" y="1610643"/>
              <a:ext cx="915501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184FCE-DCA1-9775-958F-406EEFBE481B}"/>
              </a:ext>
            </a:extLst>
          </p:cNvPr>
          <p:cNvCxnSpPr>
            <a:cxnSpLocks/>
          </p:cNvCxnSpPr>
          <p:nvPr/>
        </p:nvCxnSpPr>
        <p:spPr>
          <a:xfrm>
            <a:off x="5763558" y="5132393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1040F034-48F0-719A-E5F1-851631343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87673" y="3429000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0931E6-0CA4-67DA-7051-DB42FCEC38EF}"/>
              </a:ext>
            </a:extLst>
          </p:cNvPr>
          <p:cNvSpPr txBox="1"/>
          <p:nvPr/>
        </p:nvSpPr>
        <p:spPr>
          <a:xfrm>
            <a:off x="3318243" y="3886200"/>
            <a:ext cx="1184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Frontend 1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EEDDC76-4245-B943-C06B-71568FEFA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1795" y="3429000"/>
            <a:ext cx="457200" cy="457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FF99711-DD14-8F53-78F9-27F6E6FC00B1}"/>
              </a:ext>
            </a:extLst>
          </p:cNvPr>
          <p:cNvSpPr txBox="1"/>
          <p:nvPr/>
        </p:nvSpPr>
        <p:spPr>
          <a:xfrm>
            <a:off x="6277637" y="3886200"/>
            <a:ext cx="1184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Frontend 2</a:t>
            </a:r>
          </a:p>
        </p:txBody>
      </p:sp>
      <p:pic>
        <p:nvPicPr>
          <p:cNvPr id="44" name="Graphic 23">
            <a:extLst>
              <a:ext uri="{FF2B5EF4-FFF2-40B4-BE49-F238E27FC236}">
                <a16:creationId xmlns:a16="http://schemas.microsoft.com/office/drawing/2014/main" id="{A09F0F65-72FC-7CBB-E444-23FECFD6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67" y="44744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23">
            <a:extLst>
              <a:ext uri="{FF2B5EF4-FFF2-40B4-BE49-F238E27FC236}">
                <a16:creationId xmlns:a16="http://schemas.microsoft.com/office/drawing/2014/main" id="{B4D36CDD-F995-FE95-E6EF-23FEA84D1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79" y="52088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3">
            <a:extLst>
              <a:ext uri="{FF2B5EF4-FFF2-40B4-BE49-F238E27FC236}">
                <a16:creationId xmlns:a16="http://schemas.microsoft.com/office/drawing/2014/main" id="{4BC0FE12-F4A7-0ED6-02CF-A1DD681CE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18" y="4926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9">
            <a:extLst>
              <a:ext uri="{FF2B5EF4-FFF2-40B4-BE49-F238E27FC236}">
                <a16:creationId xmlns:a16="http://schemas.microsoft.com/office/drawing/2014/main" id="{9E2296D6-EE9B-50D4-0843-6806E025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982" y="2207492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DFC48B99-B2AD-0FF2-2FFD-D7078EE6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77" y="1792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2A5A440-3CF7-3F2F-CA7E-B1C951F8D5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2241" y="3429000"/>
            <a:ext cx="4572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253273-E873-CE47-BE34-851C39FE6DC1}"/>
              </a:ext>
            </a:extLst>
          </p:cNvPr>
          <p:cNvSpPr txBox="1"/>
          <p:nvPr/>
        </p:nvSpPr>
        <p:spPr>
          <a:xfrm>
            <a:off x="2304116" y="3886200"/>
            <a:ext cx="1255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Backend primary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D5C8BC8-3F91-9DCF-BB2A-283BB6F4BF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94716" y="3429000"/>
            <a:ext cx="457200" cy="4572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EA6617D-C71A-E67E-389D-B129DFF4CE30}"/>
              </a:ext>
            </a:extLst>
          </p:cNvPr>
          <p:cNvSpPr txBox="1"/>
          <p:nvPr/>
        </p:nvSpPr>
        <p:spPr>
          <a:xfrm>
            <a:off x="7485204" y="3886200"/>
            <a:ext cx="127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Ignition Backend backup</a:t>
            </a:r>
          </a:p>
        </p:txBody>
      </p:sp>
    </p:spTree>
    <p:extLst>
      <p:ext uri="{BB962C8B-B14F-4D97-AF65-F5344CB8AC3E}">
        <p14:creationId xmlns:p14="http://schemas.microsoft.com/office/powerpoint/2010/main" val="383169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9223</TotalTime>
  <Words>88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Vinod Shukla</cp:lastModifiedBy>
  <cp:revision>24</cp:revision>
  <dcterms:created xsi:type="dcterms:W3CDTF">2018-10-24T18:20:21Z</dcterms:created>
  <dcterms:modified xsi:type="dcterms:W3CDTF">2023-01-13T20:43:29Z</dcterms:modified>
</cp:coreProperties>
</file>