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3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368" y="-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0T10:55:37.021" idx="1">
    <p:pos x="10" y="10"/>
    <p:text>Cluster deployment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4:10:33.507" idx="3">
    <p:pos x="106" y="106"/>
    <p:text>Standalone deployment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3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3F098-99EB-4D67-BF03-ED00B29450C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307E-F028-4163-A567-16C8D80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svg"/><Relationship Id="rId18" Type="http://schemas.openxmlformats.org/officeDocument/2006/relationships/image" Target="../media/image20.svg"/><Relationship Id="rId3" Type="http://schemas.openxmlformats.org/officeDocument/2006/relationships/image" Target="../media/image9.png"/><Relationship Id="rId21" Type="http://schemas.openxmlformats.org/officeDocument/2006/relationships/comments" Target="../comments/comment2.xml"/><Relationship Id="rId7" Type="http://schemas.openxmlformats.org/officeDocument/2006/relationships/image" Target="../media/image13.png"/><Relationship Id="rId12" Type="http://schemas.openxmlformats.org/officeDocument/2006/relationships/image" Target="../media/image3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svg"/><Relationship Id="rId10" Type="http://schemas.openxmlformats.org/officeDocument/2006/relationships/image" Target="../media/image16.svg"/><Relationship Id="rId19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5B93AF8-98C3-417F-909C-40901E3ADD69}"/>
              </a:ext>
            </a:extLst>
          </p:cNvPr>
          <p:cNvSpPr/>
          <p:nvPr/>
        </p:nvSpPr>
        <p:spPr>
          <a:xfrm>
            <a:off x="10284295" y="2322576"/>
            <a:ext cx="2478024" cy="13906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3614-0F1B-405A-8C79-AEBA28533EB6}"/>
              </a:ext>
            </a:extLst>
          </p:cNvPr>
          <p:cNvSpPr/>
          <p:nvPr/>
        </p:nvSpPr>
        <p:spPr>
          <a:xfrm>
            <a:off x="5912183" y="1630280"/>
            <a:ext cx="2782099" cy="49229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FB3441-350E-4660-8308-2D01F4639FAC}"/>
              </a:ext>
            </a:extLst>
          </p:cNvPr>
          <p:cNvSpPr/>
          <p:nvPr/>
        </p:nvSpPr>
        <p:spPr>
          <a:xfrm>
            <a:off x="6059767" y="2313432"/>
            <a:ext cx="2478024" cy="13906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21445CBC-7B29-4D0F-945D-C4F871EC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766" y="2313432"/>
            <a:ext cx="381000" cy="381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1E775-D809-4570-A02A-12361DC2467C}"/>
              </a:ext>
            </a:extLst>
          </p:cNvPr>
          <p:cNvSpPr txBox="1"/>
          <p:nvPr/>
        </p:nvSpPr>
        <p:spPr>
          <a:xfrm>
            <a:off x="6779231" y="3262137"/>
            <a:ext cx="104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802DB26-C9C2-499C-98AF-F39CA6762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2472" y="2800897"/>
            <a:ext cx="457200" cy="457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27B5DD9-9E45-4C9A-B476-8C42472E4BA1}"/>
              </a:ext>
            </a:extLst>
          </p:cNvPr>
          <p:cNvSpPr/>
          <p:nvPr/>
        </p:nvSpPr>
        <p:spPr>
          <a:xfrm>
            <a:off x="6697732" y="5220669"/>
            <a:ext cx="5452921" cy="82397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B57F1-DB68-4EF2-8197-96D4961D3A95}"/>
              </a:ext>
            </a:extLst>
          </p:cNvPr>
          <p:cNvSpPr txBox="1"/>
          <p:nvPr/>
        </p:nvSpPr>
        <p:spPr>
          <a:xfrm>
            <a:off x="10885733" y="5783033"/>
            <a:ext cx="126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Replicas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08FAE-1880-4CE5-A7E9-30EDD495581A}"/>
              </a:ext>
            </a:extLst>
          </p:cNvPr>
          <p:cNvSpPr txBox="1"/>
          <p:nvPr/>
        </p:nvSpPr>
        <p:spPr>
          <a:xfrm>
            <a:off x="7281004" y="4641042"/>
            <a:ext cx="1095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frontend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579F-798B-42EE-B6F8-B3729E020D80}"/>
              </a:ext>
            </a:extLst>
          </p:cNvPr>
          <p:cNvSpPr txBox="1"/>
          <p:nvPr/>
        </p:nvSpPr>
        <p:spPr>
          <a:xfrm>
            <a:off x="10408483" y="4628992"/>
            <a:ext cx="112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frontend</a:t>
            </a:r>
          </a:p>
        </p:txBody>
      </p:sp>
      <p:pic>
        <p:nvPicPr>
          <p:cNvPr id="32" name="Graphic 23">
            <a:extLst>
              <a:ext uri="{FF2B5EF4-FFF2-40B4-BE49-F238E27FC236}">
                <a16:creationId xmlns:a16="http://schemas.microsoft.com/office/drawing/2014/main" id="{F6C0EC45-D01F-49B0-B8E1-DEE77F028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72" y="53287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3">
            <a:extLst>
              <a:ext uri="{FF2B5EF4-FFF2-40B4-BE49-F238E27FC236}">
                <a16:creationId xmlns:a16="http://schemas.microsoft.com/office/drawing/2014/main" id="{28FFCB01-6C91-4C95-BD61-330ECE5A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593" y="53287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:a16="http://schemas.microsoft.com/office/drawing/2014/main" id="{4655C698-FA84-4BE4-AE2D-0F4610BE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525" y="3262137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id="{B48D2F9C-D709-4556-9CE2-EE2F3F21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193" y="28008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D287B-A933-4D5A-8C78-C84494050CBE}"/>
              </a:ext>
            </a:extLst>
          </p:cNvPr>
          <p:cNvGrpSpPr/>
          <p:nvPr/>
        </p:nvGrpSpPr>
        <p:grpSpPr>
          <a:xfrm>
            <a:off x="6527006" y="4182338"/>
            <a:ext cx="1548132" cy="457200"/>
            <a:chOff x="2596741" y="3429000"/>
            <a:chExt cx="1548132" cy="45720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B77B2672-1209-4B00-A7BD-8CC9C7C4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87673" y="3429000"/>
              <a:ext cx="457200" cy="4572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0320996D-1303-4A22-ACB6-FB9ECD287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96741" y="3429000"/>
              <a:ext cx="457200" cy="4572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EB24DB3-87C1-4938-8E24-BF4EC9CF7A47}"/>
              </a:ext>
            </a:extLst>
          </p:cNvPr>
          <p:cNvSpPr txBox="1"/>
          <p:nvPr/>
        </p:nvSpPr>
        <p:spPr>
          <a:xfrm>
            <a:off x="6127644" y="4628992"/>
            <a:ext cx="1255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backend (primary)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BFDB0-A441-4D60-8C74-6EE5F640B493}"/>
              </a:ext>
            </a:extLst>
          </p:cNvPr>
          <p:cNvSpPr txBox="1"/>
          <p:nvPr/>
        </p:nvSpPr>
        <p:spPr>
          <a:xfrm>
            <a:off x="11414664" y="4628992"/>
            <a:ext cx="127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backend (backup)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418149-69CE-4F83-A719-35C72631F405}"/>
              </a:ext>
            </a:extLst>
          </p:cNvPr>
          <p:cNvGrpSpPr/>
          <p:nvPr/>
        </p:nvGrpSpPr>
        <p:grpSpPr>
          <a:xfrm>
            <a:off x="10744127" y="4182338"/>
            <a:ext cx="1548132" cy="457200"/>
            <a:chOff x="2596741" y="3429000"/>
            <a:chExt cx="1548132" cy="457200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A0FCF06F-1C28-4E1D-8D8E-FA0787D7F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87673" y="3429000"/>
              <a:ext cx="457200" cy="457200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EC9F482-8CB1-4164-A3E8-408745244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96741" y="3429000"/>
              <a:ext cx="457200" cy="45720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4A503AD-D05E-4DCC-AD79-6F20852D593F}"/>
              </a:ext>
            </a:extLst>
          </p:cNvPr>
          <p:cNvSpPr txBox="1"/>
          <p:nvPr/>
        </p:nvSpPr>
        <p:spPr>
          <a:xfrm>
            <a:off x="6537263" y="5783033"/>
            <a:ext cx="152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Primary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DED60B7-D8B8-443A-85B1-FB9063E0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295" y="2322576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F531A4D-58FD-4461-BBEC-7026222857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68911" y="3787648"/>
            <a:ext cx="381000" cy="381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AB442F24-4B2A-422D-BAB8-CA09202F7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84295" y="3787648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90F9586-67D9-46CD-A6DC-9732B0C2A4E3}"/>
              </a:ext>
            </a:extLst>
          </p:cNvPr>
          <p:cNvSpPr/>
          <p:nvPr/>
        </p:nvSpPr>
        <p:spPr>
          <a:xfrm>
            <a:off x="10284295" y="3787648"/>
            <a:ext cx="2468880" cy="24895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195253-419D-46C6-8F2F-3A7E4CB64A27}"/>
              </a:ext>
            </a:extLst>
          </p:cNvPr>
          <p:cNvSpPr/>
          <p:nvPr/>
        </p:nvSpPr>
        <p:spPr>
          <a:xfrm>
            <a:off x="6068911" y="3787648"/>
            <a:ext cx="2468880" cy="24895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7C64C-36A0-4B19-82C8-0932BF4815DE}"/>
              </a:ext>
            </a:extLst>
          </p:cNvPr>
          <p:cNvSpPr/>
          <p:nvPr/>
        </p:nvSpPr>
        <p:spPr>
          <a:xfrm>
            <a:off x="10129304" y="1640071"/>
            <a:ext cx="2782099" cy="491313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5674D-B46E-4A66-9760-F3F80B7E5EDF}"/>
              </a:ext>
            </a:extLst>
          </p:cNvPr>
          <p:cNvSpPr txBox="1"/>
          <p:nvPr/>
        </p:nvSpPr>
        <p:spPr>
          <a:xfrm>
            <a:off x="10983610" y="3262137"/>
            <a:ext cx="1069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72827C7-F85F-4C4A-9D13-A228BB914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9593" y="2800897"/>
            <a:ext cx="457200" cy="457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FC47A76-2087-4FE2-9917-255E1EA95E04}"/>
              </a:ext>
            </a:extLst>
          </p:cNvPr>
          <p:cNvSpPr/>
          <p:nvPr/>
        </p:nvSpPr>
        <p:spPr>
          <a:xfrm>
            <a:off x="4818887" y="1179576"/>
            <a:ext cx="9435583" cy="5576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60B3F6DF-181C-4711-B79E-AB4110EAE0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818888" y="1179576"/>
            <a:ext cx="381000" cy="381000"/>
          </a:xfrm>
          <a:prstGeom prst="rect">
            <a:avLst/>
          </a:prstGeom>
        </p:spPr>
      </p:pic>
      <p:pic>
        <p:nvPicPr>
          <p:cNvPr id="60" name="Graphic 17">
            <a:extLst>
              <a:ext uri="{FF2B5EF4-FFF2-40B4-BE49-F238E27FC236}">
                <a16:creationId xmlns:a16="http://schemas.microsoft.com/office/drawing/2014/main" id="{0F810920-60B6-438B-A5AB-AF6AC90C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02" y="40697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8ADCCF05-4C9E-4E26-80EB-6C94F590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9634" y="483172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62" name="Graphic 24">
            <a:extLst>
              <a:ext uri="{FF2B5EF4-FFF2-40B4-BE49-F238E27FC236}">
                <a16:creationId xmlns:a16="http://schemas.microsoft.com/office/drawing/2014/main" id="{AF4FAC04-95B9-4E0D-B483-4F15686C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02" y="52225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5A8A25BA-4633-4802-A6DA-E6351DA1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934" y="5986127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A00F4E-A67C-46E9-BBD6-DA4678507BAE}"/>
              </a:ext>
            </a:extLst>
          </p:cNvPr>
          <p:cNvSpPr/>
          <p:nvPr/>
        </p:nvSpPr>
        <p:spPr>
          <a:xfrm>
            <a:off x="5010911" y="1965960"/>
            <a:ext cx="9080119" cy="442214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01FD53A4-38EF-4B0C-BE72-75FE3741FA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5010912" y="1965960"/>
            <a:ext cx="381000" cy="381000"/>
          </a:xfrm>
          <a:prstGeom prst="rect">
            <a:avLst/>
          </a:prstGeom>
        </p:spPr>
      </p:pic>
      <p:pic>
        <p:nvPicPr>
          <p:cNvPr id="67" name="Graphic 7">
            <a:extLst>
              <a:ext uri="{FF2B5EF4-FFF2-40B4-BE49-F238E27FC236}">
                <a16:creationId xmlns:a16="http://schemas.microsoft.com/office/drawing/2014/main" id="{D5DBF3BC-4954-4E40-9C8A-3E6C645D0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02" y="28888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82BAA94D-E8A8-41B6-9387-C6EF26B5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1880" y="3650887"/>
            <a:ext cx="10186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</p:spTree>
    <p:extLst>
      <p:ext uri="{BB962C8B-B14F-4D97-AF65-F5344CB8AC3E}">
        <p14:creationId xmlns:p14="http://schemas.microsoft.com/office/powerpoint/2010/main" val="34710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90F9586-67D9-46CD-A6DC-9732B0C2A4E3}"/>
              </a:ext>
            </a:extLst>
          </p:cNvPr>
          <p:cNvSpPr/>
          <p:nvPr/>
        </p:nvSpPr>
        <p:spPr>
          <a:xfrm>
            <a:off x="10284295" y="4414179"/>
            <a:ext cx="2468880" cy="17052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195253-419D-46C6-8F2F-3A7E4CB64A27}"/>
              </a:ext>
            </a:extLst>
          </p:cNvPr>
          <p:cNvSpPr/>
          <p:nvPr/>
        </p:nvSpPr>
        <p:spPr>
          <a:xfrm>
            <a:off x="6066632" y="4414179"/>
            <a:ext cx="2468880" cy="17052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3614-0F1B-405A-8C79-AEBA28533EB6}"/>
              </a:ext>
            </a:extLst>
          </p:cNvPr>
          <p:cNvSpPr/>
          <p:nvPr/>
        </p:nvSpPr>
        <p:spPr>
          <a:xfrm>
            <a:off x="5912183" y="1630281"/>
            <a:ext cx="2782099" cy="476173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B5DD9-9E45-4C9A-B476-8C42472E4BA1}"/>
              </a:ext>
            </a:extLst>
          </p:cNvPr>
          <p:cNvSpPr/>
          <p:nvPr/>
        </p:nvSpPr>
        <p:spPr>
          <a:xfrm>
            <a:off x="6697732" y="4951850"/>
            <a:ext cx="5452921" cy="82397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B57F1-DB68-4EF2-8197-96D4961D3A95}"/>
              </a:ext>
            </a:extLst>
          </p:cNvPr>
          <p:cNvSpPr txBox="1"/>
          <p:nvPr/>
        </p:nvSpPr>
        <p:spPr>
          <a:xfrm>
            <a:off x="10886275" y="5514214"/>
            <a:ext cx="126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Replicas</a:t>
            </a:r>
          </a:p>
        </p:txBody>
      </p:sp>
      <p:pic>
        <p:nvPicPr>
          <p:cNvPr id="32" name="Graphic 23">
            <a:extLst>
              <a:ext uri="{FF2B5EF4-FFF2-40B4-BE49-F238E27FC236}">
                <a16:creationId xmlns:a16="http://schemas.microsoft.com/office/drawing/2014/main" id="{F6C0EC45-D01F-49B0-B8E1-DEE77F028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72" y="50599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3">
            <a:extLst>
              <a:ext uri="{FF2B5EF4-FFF2-40B4-BE49-F238E27FC236}">
                <a16:creationId xmlns:a16="http://schemas.microsoft.com/office/drawing/2014/main" id="{28FFCB01-6C91-4C95-BD61-330ECE5A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35" y="50599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4A503AD-D05E-4DCC-AD79-6F20852D593F}"/>
              </a:ext>
            </a:extLst>
          </p:cNvPr>
          <p:cNvSpPr txBox="1"/>
          <p:nvPr/>
        </p:nvSpPr>
        <p:spPr>
          <a:xfrm>
            <a:off x="6537263" y="5514214"/>
            <a:ext cx="152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Primary instance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F531A4D-58FD-4461-BBEC-702622285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911" y="4414179"/>
            <a:ext cx="381000" cy="381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AB442F24-4B2A-422D-BAB8-CA09202F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4295" y="4414179"/>
            <a:ext cx="381000" cy="381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37C64C-36A0-4B19-82C8-0932BF4815DE}"/>
              </a:ext>
            </a:extLst>
          </p:cNvPr>
          <p:cNvSpPr/>
          <p:nvPr/>
        </p:nvSpPr>
        <p:spPr>
          <a:xfrm>
            <a:off x="10129304" y="1640071"/>
            <a:ext cx="2782099" cy="475226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C47A76-2087-4FE2-9917-255E1EA95E04}"/>
              </a:ext>
            </a:extLst>
          </p:cNvPr>
          <p:cNvSpPr/>
          <p:nvPr/>
        </p:nvSpPr>
        <p:spPr>
          <a:xfrm>
            <a:off x="4818887" y="1179576"/>
            <a:ext cx="9435583" cy="5348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60B3F6DF-181C-4711-B79E-AB4110EAE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818888" y="1179576"/>
            <a:ext cx="381000" cy="381000"/>
          </a:xfrm>
          <a:prstGeom prst="rect">
            <a:avLst/>
          </a:prstGeom>
        </p:spPr>
      </p:pic>
      <p:pic>
        <p:nvPicPr>
          <p:cNvPr id="60" name="Graphic 17">
            <a:extLst>
              <a:ext uri="{FF2B5EF4-FFF2-40B4-BE49-F238E27FC236}">
                <a16:creationId xmlns:a16="http://schemas.microsoft.com/office/drawing/2014/main" id="{0F810920-60B6-438B-A5AB-AF6AC90C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02" y="39765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8ADCCF05-4C9E-4E26-80EB-6C94F590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9634" y="473858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62" name="Graphic 24">
            <a:extLst>
              <a:ext uri="{FF2B5EF4-FFF2-40B4-BE49-F238E27FC236}">
                <a16:creationId xmlns:a16="http://schemas.microsoft.com/office/drawing/2014/main" id="{AF4FAC04-95B9-4E0D-B483-4F15686C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02" y="51294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5A8A25BA-4633-4802-A6DA-E6351DA1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934" y="589299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A00F4E-A67C-46E9-BBD6-DA4678507BAE}"/>
              </a:ext>
            </a:extLst>
          </p:cNvPr>
          <p:cNvSpPr/>
          <p:nvPr/>
        </p:nvSpPr>
        <p:spPr>
          <a:xfrm>
            <a:off x="5010911" y="1965960"/>
            <a:ext cx="9080119" cy="427397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01FD53A4-38EF-4B0C-BE72-75FE3741FA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010912" y="1965960"/>
            <a:ext cx="381000" cy="381000"/>
          </a:xfrm>
          <a:prstGeom prst="rect">
            <a:avLst/>
          </a:prstGeom>
        </p:spPr>
      </p:pic>
      <p:pic>
        <p:nvPicPr>
          <p:cNvPr id="67" name="Graphic 7">
            <a:extLst>
              <a:ext uri="{FF2B5EF4-FFF2-40B4-BE49-F238E27FC236}">
                <a16:creationId xmlns:a16="http://schemas.microsoft.com/office/drawing/2014/main" id="{D5DBF3BC-4954-4E40-9C8A-3E6C645D0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02" y="279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82BAA94D-E8A8-41B6-9387-C6EF26B5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1880" y="3557750"/>
            <a:ext cx="10186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E16F7D-51BA-46C4-8CBC-582B583F9CB3}"/>
              </a:ext>
            </a:extLst>
          </p:cNvPr>
          <p:cNvSpPr/>
          <p:nvPr/>
        </p:nvSpPr>
        <p:spPr>
          <a:xfrm>
            <a:off x="10286588" y="2089036"/>
            <a:ext cx="2478024" cy="222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035E1D-D981-4E13-AA5E-0F4F9CFB7D4A}"/>
              </a:ext>
            </a:extLst>
          </p:cNvPr>
          <p:cNvSpPr/>
          <p:nvPr/>
        </p:nvSpPr>
        <p:spPr>
          <a:xfrm>
            <a:off x="6062060" y="2089035"/>
            <a:ext cx="2478024" cy="222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C7D43A-C431-436C-A6E9-12DA1B4F1497}"/>
              </a:ext>
            </a:extLst>
          </p:cNvPr>
          <p:cNvSpPr txBox="1"/>
          <p:nvPr/>
        </p:nvSpPr>
        <p:spPr>
          <a:xfrm>
            <a:off x="6146529" y="3082236"/>
            <a:ext cx="104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7D768990-159D-469C-BE2F-5FF6E8AFD6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9770" y="2626068"/>
            <a:ext cx="457200" cy="4572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5E5149D-A66D-4953-A6B8-EC3CA8390648}"/>
              </a:ext>
            </a:extLst>
          </p:cNvPr>
          <p:cNvSpPr txBox="1"/>
          <p:nvPr/>
        </p:nvSpPr>
        <p:spPr>
          <a:xfrm>
            <a:off x="11620899" y="3082236"/>
            <a:ext cx="1069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139F1B7-2CB7-47EA-94D6-0D2610EC25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26882" y="2626068"/>
            <a:ext cx="457200" cy="4572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DE8C51BE-34D9-485F-8BB9-4B84F03AE1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86588" y="2093608"/>
            <a:ext cx="381000" cy="381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7EB91A90-B4D6-41CE-9031-DF9EC13B14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2059" y="2084464"/>
            <a:ext cx="381000" cy="381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D2D35A4-18DA-4728-AE59-DA0D79B320C4}"/>
              </a:ext>
            </a:extLst>
          </p:cNvPr>
          <p:cNvSpPr txBox="1"/>
          <p:nvPr/>
        </p:nvSpPr>
        <p:spPr>
          <a:xfrm>
            <a:off x="10467350" y="3082236"/>
            <a:ext cx="973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5FCF5F-BF2A-4553-BAFB-1E492148B651}"/>
              </a:ext>
            </a:extLst>
          </p:cNvPr>
          <p:cNvSpPr txBox="1"/>
          <p:nvPr/>
        </p:nvSpPr>
        <p:spPr>
          <a:xfrm>
            <a:off x="7341505" y="3082236"/>
            <a:ext cx="973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605F86-B084-4FC0-BD3D-3B359687B69A}"/>
              </a:ext>
            </a:extLst>
          </p:cNvPr>
          <p:cNvSpPr/>
          <p:nvPr/>
        </p:nvSpPr>
        <p:spPr>
          <a:xfrm>
            <a:off x="7283299" y="2522614"/>
            <a:ext cx="4286373" cy="87623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5" name="Graphic 60">
            <a:extLst>
              <a:ext uri="{FF2B5EF4-FFF2-40B4-BE49-F238E27FC236}">
                <a16:creationId xmlns:a16="http://schemas.microsoft.com/office/drawing/2014/main" id="{4E4B0064-4C64-41FD-A3CF-EE17EF2A2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302" y="2626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05BEC7FA-85AB-4B62-A8C8-793BCCFBC3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61385" y="2525662"/>
            <a:ext cx="330200" cy="330200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A87BFE51-1EA6-4570-81C3-20628DBE74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72472" y="3509893"/>
            <a:ext cx="457200" cy="4572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B774141-3304-4EF1-877E-9760009B4190}"/>
              </a:ext>
            </a:extLst>
          </p:cNvPr>
          <p:cNvSpPr txBox="1"/>
          <p:nvPr/>
        </p:nvSpPr>
        <p:spPr>
          <a:xfrm>
            <a:off x="6684453" y="3941852"/>
            <a:ext cx="1233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(primary)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C3625EC4-0DF0-4D2E-BF9E-E8A11359F64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90135" y="3509893"/>
            <a:ext cx="457200" cy="4572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11C62A0-80E3-45DE-9B96-21C0D6B89595}"/>
              </a:ext>
            </a:extLst>
          </p:cNvPr>
          <p:cNvSpPr txBox="1"/>
          <p:nvPr/>
        </p:nvSpPr>
        <p:spPr>
          <a:xfrm>
            <a:off x="10793129" y="3973273"/>
            <a:ext cx="1451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(secondary)</a:t>
            </a:r>
          </a:p>
        </p:txBody>
      </p:sp>
      <p:pic>
        <p:nvPicPr>
          <p:cNvPr id="101" name="Graphic 60">
            <a:extLst>
              <a:ext uri="{FF2B5EF4-FFF2-40B4-BE49-F238E27FC236}">
                <a16:creationId xmlns:a16="http://schemas.microsoft.com/office/drawing/2014/main" id="{66ADE8D0-C71A-4C0A-AC2A-93685FF1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6243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1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</TotalTime>
  <Words>95</Words>
  <Application>Microsoft Office PowerPoint</Application>
  <PresentationFormat>Custom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25</cp:revision>
  <dcterms:created xsi:type="dcterms:W3CDTF">2023-01-30T15:23:26Z</dcterms:created>
  <dcterms:modified xsi:type="dcterms:W3CDTF">2023-02-08T20:01:07Z</dcterms:modified>
</cp:coreProperties>
</file>