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3" r:id="rId2"/>
    <p:sldId id="422" r:id="rId3"/>
    <p:sldId id="420" r:id="rId4"/>
    <p:sldId id="4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0"/>
    <p:restoredTop sz="94231"/>
  </p:normalViewPr>
  <p:slideViewPr>
    <p:cSldViewPr snapToGrid="0" snapToObjects="1">
      <p:cViewPr varScale="1">
        <p:scale>
          <a:sx n="115" d="100"/>
          <a:sy n="115" d="100"/>
        </p:scale>
        <p:origin x="8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00EE-6D39-0C49-9025-DA7AF8FAE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6D2C-C611-814E-A75A-A79F251CB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D5FC-6C3A-2C45-A4AE-9EE03011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2C2C-9D53-4745-AE29-D1E9690D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4B74-DB22-314C-9FC1-7C0654DA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E01B-62F5-CB4B-BBE1-9020D3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D25A7-C474-3E4C-BBDE-8DBACC3EC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8BF0-773C-214D-986F-EB32AD4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2BC-A697-AF49-9464-1CF57088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4443-B63E-4845-8C6A-94C0A024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BF24E-A472-CD4C-BE86-3EA718D5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04147-62C7-1D44-BB91-CA88F76E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F6BA-6191-FD4D-9A2B-56F8C15E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0A84-2CF8-0E45-95B5-D7A8B97F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27A0-50FF-D343-950B-1B201D1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ECC6-3D3B-7D4F-82AE-D296039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1BB7-A30E-6747-9BD6-1DE9980C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5524-DBC6-404F-9656-AA632B9A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7371-C40D-4946-9103-1B3E8911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8E61-E254-5744-9F51-DD44E50A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6405-F8B4-4847-A766-3D6D9A8A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4858-7DBC-E34E-B4FC-7A7C931A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C561-7A5D-344C-AF35-B92429FC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0452-A8CF-CF40-9BA5-C3360AD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8A48-9BC8-284D-8A08-3A8B035E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6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359B-B453-3640-8988-A9708355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AD40-B367-7242-8AFC-7F3E6EA02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8895-1BEB-5745-A6E0-0374E5965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8BDC8-AE01-A349-ABF0-B9F44BB6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12E8-C860-9A44-A815-EA5E52EF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D56A-C765-8448-A0CB-45B12B51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1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C7A5-C8BF-B943-AEAC-7151E339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14AA-7136-074E-92FE-F23D66C5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3CFCD-87D2-9D47-843B-AF0828D83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73CF2-7B07-624D-AF88-45191679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1DF7F-9DE5-144D-A9D9-5E6E7E7FD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8CAA3-3701-BC41-BE58-91260DCE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B627B-6677-1641-856C-22795554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F67AF-4D32-A34F-B3FD-C64CDD0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3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220A-20EE-DC4A-BE24-4CFB34F1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7AFE4-DC69-214A-B9C3-91A51734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6FA7E-79BE-E040-8DF2-B580399E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B302D-16CD-1A47-AF18-D9A51DE1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84F18-856E-F44D-9DFF-71449D88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06DA2-5A12-234E-9B66-31314C72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EBED-D525-D74B-8212-7BFB9A2E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A030-85D0-DF47-A30F-EA726CBE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EF00-1447-CC4C-8A30-4D638969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DFA3-B039-7D4B-9F5F-55E7DADF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1A4E1-09DB-9C4C-8208-CF33BAD6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5EFB-78B1-8040-A781-BCAF15F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44CFC-9371-384D-BA42-CE928C44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6C64-CCF0-794F-A294-EB717B39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24DF1-62AC-3A45-9ACC-9AD1ABEE5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FEB0-E9DE-BE43-9880-036423CE8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02AB2-591E-D24A-9196-0861DB5D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890A-2F42-5945-AD92-C0C076CB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7A54-2FA5-6E4E-9E61-A7ECF76E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C1D29-721B-A146-8CFC-22A0EAEA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B600-9926-4E41-AC38-89ADA154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4AC2-D1FF-384F-B4EA-E8043E850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13B8-437D-5440-A698-BF68F7875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9FBC-CC22-DA48-9580-657BE4F18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microsoft.com/office/2007/relationships/hdphoto" Target="../media/hdphoto1.wdp"/><Relationship Id="rId3" Type="http://schemas.openxmlformats.org/officeDocument/2006/relationships/image" Target="../media/image2.sv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4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1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12" Type="http://schemas.openxmlformats.org/officeDocument/2006/relationships/image" Target="../media/image4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6.png"/><Relationship Id="rId19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611080" y="3179211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97822" y="1621857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827437" y="3176105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06687" y="3271547"/>
            <a:ext cx="2124683" cy="20678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2154773" y="4716379"/>
            <a:ext cx="6318504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1" y="654430"/>
            <a:ext cx="9857334" cy="5121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30" y="65372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380" y="1332101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972712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159330" y="4190829"/>
            <a:ext cx="5418752" cy="90693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1010624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2742503" y="3293016"/>
            <a:ext cx="227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4629" y="2825345"/>
            <a:ext cx="469900" cy="469900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0F4E15A1-BCA5-0C48-87FF-DA93CBFBEF25}"/>
              </a:ext>
            </a:extLst>
          </p:cNvPr>
          <p:cNvSpPr/>
          <p:nvPr/>
        </p:nvSpPr>
        <p:spPr>
          <a:xfrm rot="16200000">
            <a:off x="3686555" y="2322136"/>
            <a:ext cx="375058" cy="335526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2149993" y="4519655"/>
            <a:ext cx="333640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5962261" y="4516016"/>
            <a:ext cx="2509935" cy="933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887024" y="623079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887024" y="597877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1510673" y="5840437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1506912" y="6078155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975221" y="2439142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29045" y="983924"/>
            <a:ext cx="225571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746394" y="983923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3205" y="1328654"/>
            <a:ext cx="9564566" cy="41350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7" y="31761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" y="327154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3" y="1626255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27436" y="1626255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6" y="1621376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3879579" y="3570015"/>
            <a:ext cx="0" cy="2422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167493" y="1983462"/>
            <a:ext cx="5410589" cy="705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79" y="198346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530037" y="987029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80" y="317921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3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5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8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8318219" y="4820495"/>
            <a:ext cx="793752" cy="27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8095476" y="4086808"/>
            <a:ext cx="1239238" cy="97971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95" y="44023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85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5016655" y="2442594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2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611080" y="3179211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97822" y="1621857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827437" y="3176105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06687" y="3271547"/>
            <a:ext cx="2124683" cy="20678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2154773" y="4716379"/>
            <a:ext cx="6318504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0" y="654430"/>
            <a:ext cx="11521493" cy="5121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30" y="65372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380" y="1332101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972712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159330" y="4190829"/>
            <a:ext cx="5418752" cy="90693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1010624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2742503" y="3293016"/>
            <a:ext cx="227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4629" y="2825345"/>
            <a:ext cx="469900" cy="469900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0F4E15A1-BCA5-0C48-87FF-DA93CBFBEF25}"/>
              </a:ext>
            </a:extLst>
          </p:cNvPr>
          <p:cNvSpPr/>
          <p:nvPr/>
        </p:nvSpPr>
        <p:spPr>
          <a:xfrm rot="16200000">
            <a:off x="3686555" y="2322136"/>
            <a:ext cx="375058" cy="335526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2149993" y="4519655"/>
            <a:ext cx="333640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5962261" y="4516016"/>
            <a:ext cx="2509935" cy="933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887024" y="623079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887024" y="597877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1510673" y="5840437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1506912" y="6078155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975221" y="2439142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29045" y="983924"/>
            <a:ext cx="225571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746394" y="983923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3205" y="1328654"/>
            <a:ext cx="9564566" cy="41350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7" y="31761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" y="327154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3" y="1626255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27436" y="1626255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6" y="1621376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3879579" y="3570015"/>
            <a:ext cx="0" cy="2422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167493" y="1983462"/>
            <a:ext cx="5410589" cy="705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79" y="198346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530037" y="987029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80" y="317921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3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5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8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12703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4180" y="2032349"/>
            <a:ext cx="1867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8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2610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5">
            <a:extLst>
              <a:ext uri="{FF2B5EF4-FFF2-40B4-BE49-F238E27FC236}">
                <a16:creationId xmlns:a16="http://schemas.microsoft.com/office/drawing/2014/main" id="{894473A3-AB6B-5B4E-AD13-7640027B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999" y="3372613"/>
            <a:ext cx="2201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11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39216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949" y="4688386"/>
            <a:ext cx="2239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4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8318219" y="4820495"/>
            <a:ext cx="793752" cy="27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8095476" y="4086808"/>
            <a:ext cx="1239238" cy="97971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95" y="44023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85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5016655" y="2442594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206097" y="3221205"/>
            <a:ext cx="2841222" cy="22610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69328" y="303793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Demo/Test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3600600" y="2111382"/>
            <a:ext cx="3853118" cy="3751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600" y="2111381"/>
            <a:ext cx="330200" cy="330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086929" y="2452959"/>
            <a:ext cx="3104323" cy="329174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5111" y="2809327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69936" y="2805880"/>
            <a:ext cx="3648316" cy="28372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97" y="3221770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0039" y="3932919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683425" y="4822349"/>
            <a:ext cx="188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with 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EBS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4591211" y="3591214"/>
            <a:ext cx="2048934" cy="176814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6" name="Graphic 24">
            <a:extLst>
              <a:ext uri="{FF2B5EF4-FFF2-40B4-BE49-F238E27FC236}">
                <a16:creationId xmlns:a16="http://schemas.microsoft.com/office/drawing/2014/main" id="{4B5D5EE4-B438-8F43-B248-068CC1A6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39" y="439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686603" y="1129085"/>
            <a:ext cx="571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deployment guide doesn’t seem to need this diagram.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3484293" y="3333205"/>
            <a:ext cx="7111093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FD0F2-6FD1-6340-A522-95D60CC6BC29}"/>
              </a:ext>
            </a:extLst>
          </p:cNvPr>
          <p:cNvSpPr/>
          <p:nvPr/>
        </p:nvSpPr>
        <p:spPr>
          <a:xfrm>
            <a:off x="5765246" y="1658295"/>
            <a:ext cx="3410057" cy="38074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F3126-E68E-E849-9685-96BEA82D6413}"/>
              </a:ext>
            </a:extLst>
          </p:cNvPr>
          <p:cNvSpPr/>
          <p:nvPr/>
        </p:nvSpPr>
        <p:spPr>
          <a:xfrm>
            <a:off x="379558" y="1354990"/>
            <a:ext cx="11220928" cy="42323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0" y="687468"/>
            <a:ext cx="11811431" cy="5469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BCCDD-1FC1-5745-81F7-77B80C06A4DB}"/>
              </a:ext>
            </a:extLst>
          </p:cNvPr>
          <p:cNvSpPr/>
          <p:nvPr/>
        </p:nvSpPr>
        <p:spPr>
          <a:xfrm>
            <a:off x="1108827" y="998863"/>
            <a:ext cx="3427310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881" y="696570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215" y="1332101"/>
            <a:ext cx="330200" cy="33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98AC-64CF-9B4E-8400-B158A5E75BE2}"/>
              </a:ext>
            </a:extLst>
          </p:cNvPr>
          <p:cNvSpPr txBox="1"/>
          <p:nvPr/>
        </p:nvSpPr>
        <p:spPr>
          <a:xfrm>
            <a:off x="4168917" y="5352724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6316C1-6236-0D40-BFA1-F4C6CBA8F4E0}"/>
              </a:ext>
            </a:extLst>
          </p:cNvPr>
          <p:cNvSpPr/>
          <p:nvPr/>
        </p:nvSpPr>
        <p:spPr>
          <a:xfrm>
            <a:off x="1207438" y="1645538"/>
            <a:ext cx="3218488" cy="38074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DBF526C-3DAB-6641-B164-976DEAB7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7437" y="1658295"/>
            <a:ext cx="336570" cy="3365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2E97BBF-9BCD-9F45-B2AE-680F1D03D8B9}"/>
              </a:ext>
            </a:extLst>
          </p:cNvPr>
          <p:cNvSpPr txBox="1"/>
          <p:nvPr/>
        </p:nvSpPr>
        <p:spPr>
          <a:xfrm>
            <a:off x="1877295" y="5168314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161" y="29314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719BE9B-0FAB-4C44-B5A7-2590166AA18E}"/>
              </a:ext>
            </a:extLst>
          </p:cNvPr>
          <p:cNvSpPr txBox="1"/>
          <p:nvPr/>
        </p:nvSpPr>
        <p:spPr>
          <a:xfrm>
            <a:off x="-31801" y="3111247"/>
            <a:ext cx="1769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648" y="3104468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6434576" y="343479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Mirror Node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544007" y="2195194"/>
            <a:ext cx="7239163" cy="176814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380D9-5E51-1846-A05A-A5192AF68AB2}"/>
              </a:ext>
            </a:extLst>
          </p:cNvPr>
          <p:cNvSpPr/>
          <p:nvPr/>
        </p:nvSpPr>
        <p:spPr>
          <a:xfrm>
            <a:off x="9944000" y="998863"/>
            <a:ext cx="1718239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1C63B1-87AB-9A45-A20B-107C8754EA7C}"/>
              </a:ext>
            </a:extLst>
          </p:cNvPr>
          <p:cNvSpPr/>
          <p:nvPr/>
        </p:nvSpPr>
        <p:spPr>
          <a:xfrm>
            <a:off x="10093830" y="1658295"/>
            <a:ext cx="1418580" cy="37870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0772089-57EF-0449-9F36-EE30FF99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4220" y="1658295"/>
            <a:ext cx="273655" cy="27365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74A8718-F545-6146-A1FC-D2087A4C34F3}"/>
              </a:ext>
            </a:extLst>
          </p:cNvPr>
          <p:cNvSpPr/>
          <p:nvPr/>
        </p:nvSpPr>
        <p:spPr>
          <a:xfrm>
            <a:off x="5693307" y="998863"/>
            <a:ext cx="3623327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DE3E01F-4D3C-E449-9CA1-9CFDAA835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5195" y="1673744"/>
            <a:ext cx="336570" cy="3365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288BB7-ABA6-D74E-B7A4-4F8A180A9894}"/>
              </a:ext>
            </a:extLst>
          </p:cNvPr>
          <p:cNvSpPr txBox="1"/>
          <p:nvPr/>
        </p:nvSpPr>
        <p:spPr>
          <a:xfrm>
            <a:off x="6369581" y="5118822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CDDC0-58F8-9341-B603-E973DA573D75}"/>
              </a:ext>
            </a:extLst>
          </p:cNvPr>
          <p:cNvSpPr txBox="1"/>
          <p:nvPr/>
        </p:nvSpPr>
        <p:spPr>
          <a:xfrm>
            <a:off x="9787158" y="511882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89B2457-6DF7-464D-B670-66D8A9681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6021" y="2931400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2296436" y="343479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Mirror Node 1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2317F24-379F-7B41-8D6E-57B9FB7C39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5386" y="2927970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9945801" y="3403635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10180751" y="2195194"/>
            <a:ext cx="1239238" cy="182950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4359075" y="1823450"/>
            <a:ext cx="154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24954" y="1354990"/>
            <a:ext cx="469900" cy="4699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6CDABD4-7A88-A944-B5DC-8DC9D2D1FD44}"/>
              </a:ext>
            </a:extLst>
          </p:cNvPr>
          <p:cNvGrpSpPr/>
          <p:nvPr/>
        </p:nvGrpSpPr>
        <p:grpSpPr>
          <a:xfrm rot="5400000">
            <a:off x="4685471" y="315020"/>
            <a:ext cx="1107951" cy="4124811"/>
            <a:chOff x="2712341" y="1567527"/>
            <a:chExt cx="1450490" cy="331243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F4E15A1-BCA5-0C48-87FF-DA93CBFBEF25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86AA3D3-4428-9E4B-B75F-F517CB3B6B28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rot="16200000">
              <a:off x="2978326" y="1475936"/>
              <a:ext cx="0" cy="53196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3484293" y="3166344"/>
            <a:ext cx="35505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7554061" y="3275789"/>
            <a:ext cx="3041325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233881" y="6641337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233881" y="646396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773554" y="63256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769793" y="6516690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0433DF9C-1C58-2F47-B3C2-42549232CC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14899" y="5644091"/>
            <a:ext cx="329108" cy="3291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AF3648D-21FF-0642-AE06-6210F84D4CB3}"/>
              </a:ext>
            </a:extLst>
          </p:cNvPr>
          <p:cNvSpPr txBox="1"/>
          <p:nvPr/>
        </p:nvSpPr>
        <p:spPr>
          <a:xfrm>
            <a:off x="1025790" y="5942978"/>
            <a:ext cx="6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C084E5-B087-0F4A-891C-82527471D27E}"/>
              </a:ext>
            </a:extLst>
          </p:cNvPr>
          <p:cNvSpPr txBox="1"/>
          <p:nvPr/>
        </p:nvSpPr>
        <p:spPr>
          <a:xfrm>
            <a:off x="1632169" y="5955346"/>
            <a:ext cx="1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24E8B7E-1BBB-7149-B195-6C7F811F83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32977" y="5663222"/>
            <a:ext cx="321342" cy="32134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95F0342-315F-9844-837E-C57134C90A16}"/>
              </a:ext>
            </a:extLst>
          </p:cNvPr>
          <p:cNvSpPr txBox="1"/>
          <p:nvPr/>
        </p:nvSpPr>
        <p:spPr>
          <a:xfrm>
            <a:off x="2442481" y="5970734"/>
            <a:ext cx="1167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F70C1323-A8DE-7048-9F5B-888EB4707B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80595" y="5645111"/>
            <a:ext cx="360861" cy="36086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147648" y="247339"/>
            <a:ext cx="11272341" cy="649074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H="1" flipV="1">
            <a:off x="233882" y="399739"/>
            <a:ext cx="11820179" cy="611695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3241456" y="242944"/>
            <a:ext cx="571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need a diagram like this (private subnets only), model it on Slide 1.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217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May, Dave</cp:lastModifiedBy>
  <cp:revision>27</cp:revision>
  <dcterms:created xsi:type="dcterms:W3CDTF">2020-01-23T18:33:39Z</dcterms:created>
  <dcterms:modified xsi:type="dcterms:W3CDTF">2021-01-29T16:25:54Z</dcterms:modified>
</cp:coreProperties>
</file>