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22" r:id="rId2"/>
    <p:sldId id="420" r:id="rId3"/>
    <p:sldId id="42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30"/>
    <p:restoredTop sz="94231"/>
  </p:normalViewPr>
  <p:slideViewPr>
    <p:cSldViewPr snapToGrid="0" snapToObjects="1">
      <p:cViewPr varScale="1">
        <p:scale>
          <a:sx n="67" d="100"/>
          <a:sy n="67" d="100"/>
        </p:scale>
        <p:origin x="96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00EE-6D39-0C49-9025-DA7AF8FAE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6D2C-C611-814E-A75A-A79F251CB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D5FC-6C3A-2C45-A4AE-9EE03011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E2C2C-9D53-4745-AE29-D1E9690D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94B74-DB22-314C-9FC1-7C0654DA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9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E01B-62F5-CB4B-BBE1-9020D3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D25A7-C474-3E4C-BBDE-8DBACC3EC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68BF0-773C-214D-986F-EB32AD48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22BC-A697-AF49-9464-1CF57088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4443-B63E-4845-8C6A-94C0A024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BF24E-A472-CD4C-BE86-3EA718D5D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04147-62C7-1D44-BB91-CA88F76E0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EF6BA-6191-FD4D-9A2B-56F8C15E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0A84-2CF8-0E45-95B5-D7A8B97F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127A0-50FF-D343-950B-1B201D1D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2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ECC6-3D3B-7D4F-82AE-D296039C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1BB7-A30E-6747-9BD6-1DE9980C7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45524-DBC6-404F-9656-AA632B9A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A7371-C40D-4946-9103-1B3E8911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8E61-E254-5744-9F51-DD44E50A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4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6405-F8B4-4847-A766-3D6D9A8A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34858-7DBC-E34E-B4FC-7A7C931A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EC561-7A5D-344C-AF35-B92429FC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0452-A8CF-CF40-9BA5-C3360ADD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8A48-9BC8-284D-8A08-3A8B035E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6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359B-B453-3640-8988-A9708355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AD40-B367-7242-8AFC-7F3E6EA02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C8895-1BEB-5745-A6E0-0374E5965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8BDC8-AE01-A349-ABF0-B9F44BB6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12E8-C860-9A44-A815-EA5E52EF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7D56A-C765-8448-A0CB-45B12B51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1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C7A5-C8BF-B943-AEAC-7151E339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D14AA-7136-074E-92FE-F23D66C52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3CFCD-87D2-9D47-843B-AF0828D83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73CF2-7B07-624D-AF88-451916795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1DF7F-9DE5-144D-A9D9-5E6E7E7FD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8CAA3-3701-BC41-BE58-91260DCE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B627B-6677-1641-856C-22795554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F67AF-4D32-A34F-B3FD-C64CDD0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3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220A-20EE-DC4A-BE24-4CFB34F1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7AFE4-DC69-214A-B9C3-91A51734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6FA7E-79BE-E040-8DF2-B580399E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B302D-16CD-1A47-AF18-D9A51DE1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5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84F18-856E-F44D-9DFF-71449D88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06DA2-5A12-234E-9B66-31314C72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EBED-D525-D74B-8212-7BFB9A2E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0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A030-85D0-DF47-A30F-EA726CBE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EF00-1447-CC4C-8A30-4D638969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DFA3-B039-7D4B-9F5F-55E7DADF1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1A4E1-09DB-9C4C-8208-CF33BAD6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A5EFB-78B1-8040-A781-BCAF15FC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44CFC-9371-384D-BA42-CE928C44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1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6C64-CCF0-794F-A294-EB717B39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24DF1-62AC-3A45-9ACC-9AD1ABEE5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AFEB0-E9DE-BE43-9880-036423CE8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02AB2-591E-D24A-9196-0861DB5D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0890A-2F42-5945-AD92-C0C076CB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07A54-2FA5-6E4E-9E61-A7ECF76E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C1D29-721B-A146-8CFC-22A0EAEA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7B600-9926-4E41-AC38-89ADA154D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4AC2-D1FF-384F-B4EA-E8043E850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E2B3B-B180-B64C-893F-CCFC190F335F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13B8-437D-5440-A698-BF68F7875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9FBC-CC22-DA48-9580-657BE4F18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image" Target="../media/image2.svg"/><Relationship Id="rId21" Type="http://schemas.microsoft.com/office/2007/relationships/hdphoto" Target="../media/hdphoto1.wdp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7.png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16.png"/><Relationship Id="rId19" Type="http://schemas.openxmlformats.org/officeDocument/2006/relationships/image" Target="../media/image20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611080" y="3179211"/>
            <a:ext cx="2133548" cy="216333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97822" y="1621857"/>
            <a:ext cx="2133548" cy="12268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827437" y="3176105"/>
            <a:ext cx="2133548" cy="216333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806687" y="3271547"/>
            <a:ext cx="2124683" cy="20678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9B9CCA-9EF0-3346-BB60-0E30B232B75B}"/>
              </a:ext>
            </a:extLst>
          </p:cNvPr>
          <p:cNvCxnSpPr>
            <a:cxnSpLocks/>
          </p:cNvCxnSpPr>
          <p:nvPr/>
        </p:nvCxnSpPr>
        <p:spPr>
          <a:xfrm>
            <a:off x="2154773" y="4716379"/>
            <a:ext cx="6318504" cy="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242630" y="0"/>
            <a:ext cx="241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Production 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B8B091-E866-5B45-9D39-DB380AE8EEA5}"/>
              </a:ext>
            </a:extLst>
          </p:cNvPr>
          <p:cNvSpPr/>
          <p:nvPr/>
        </p:nvSpPr>
        <p:spPr>
          <a:xfrm>
            <a:off x="242630" y="654430"/>
            <a:ext cx="11521493" cy="5121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7B6EAE4-66F4-694C-AEFF-8077B029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2630" y="65372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D1E139A0-6B92-0642-9159-E1076FD73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58380" y="1332101"/>
            <a:ext cx="330200" cy="330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692D169-85DA-CA46-901E-29B7FF31CC49}"/>
              </a:ext>
            </a:extLst>
          </p:cNvPr>
          <p:cNvSpPr txBox="1"/>
          <p:nvPr/>
        </p:nvSpPr>
        <p:spPr>
          <a:xfrm>
            <a:off x="4972712" y="475502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irror node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483CEE-DC03-FB4E-985D-BFDBD737EA11}"/>
              </a:ext>
            </a:extLst>
          </p:cNvPr>
          <p:cNvSpPr/>
          <p:nvPr/>
        </p:nvSpPr>
        <p:spPr>
          <a:xfrm>
            <a:off x="1159330" y="4190829"/>
            <a:ext cx="5418752" cy="90693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638165-16FA-A646-A545-A7BD93A3AF6A}"/>
              </a:ext>
            </a:extLst>
          </p:cNvPr>
          <p:cNvSpPr txBox="1"/>
          <p:nvPr/>
        </p:nvSpPr>
        <p:spPr>
          <a:xfrm>
            <a:off x="1010624" y="475502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irror node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BD3A62-1CB1-D540-9648-6FF44AC140C6}"/>
              </a:ext>
            </a:extLst>
          </p:cNvPr>
          <p:cNvSpPr txBox="1"/>
          <p:nvPr/>
        </p:nvSpPr>
        <p:spPr>
          <a:xfrm>
            <a:off x="2742503" y="3293016"/>
            <a:ext cx="227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4A3B6C94-990B-DD47-A37D-205F0864D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644629" y="2825345"/>
            <a:ext cx="469900" cy="469900"/>
          </a:xfrm>
          <a:prstGeom prst="rect">
            <a:avLst/>
          </a:prstGeom>
        </p:spPr>
      </p:pic>
      <p:sp>
        <p:nvSpPr>
          <p:cNvPr id="44" name="Freeform 43">
            <a:extLst>
              <a:ext uri="{FF2B5EF4-FFF2-40B4-BE49-F238E27FC236}">
                <a16:creationId xmlns:a16="http://schemas.microsoft.com/office/drawing/2014/main" id="{0F4E15A1-BCA5-0C48-87FF-DA93CBFBEF25}"/>
              </a:ext>
            </a:extLst>
          </p:cNvPr>
          <p:cNvSpPr/>
          <p:nvPr/>
        </p:nvSpPr>
        <p:spPr>
          <a:xfrm rot="16200000">
            <a:off x="3686555" y="2322136"/>
            <a:ext cx="375058" cy="3355261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493E5F-30A4-0F4B-896F-15373DD9E98D}"/>
              </a:ext>
            </a:extLst>
          </p:cNvPr>
          <p:cNvCxnSpPr>
            <a:cxnSpLocks/>
          </p:cNvCxnSpPr>
          <p:nvPr/>
        </p:nvCxnSpPr>
        <p:spPr>
          <a:xfrm>
            <a:off x="2149993" y="4519655"/>
            <a:ext cx="333640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93DCE8-ACE4-A34B-94CA-69350F2AEB66}"/>
              </a:ext>
            </a:extLst>
          </p:cNvPr>
          <p:cNvCxnSpPr>
            <a:cxnSpLocks/>
          </p:cNvCxnSpPr>
          <p:nvPr/>
        </p:nvCxnSpPr>
        <p:spPr>
          <a:xfrm>
            <a:off x="5962261" y="4516016"/>
            <a:ext cx="2509935" cy="933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2841E4-793C-4543-AF00-8B5BCBE4383A}"/>
              </a:ext>
            </a:extLst>
          </p:cNvPr>
          <p:cNvCxnSpPr>
            <a:cxnSpLocks/>
          </p:cNvCxnSpPr>
          <p:nvPr/>
        </p:nvCxnSpPr>
        <p:spPr>
          <a:xfrm>
            <a:off x="887024" y="6230795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D1A311-690C-0B4E-9828-3026E83556E9}"/>
              </a:ext>
            </a:extLst>
          </p:cNvPr>
          <p:cNvCxnSpPr>
            <a:cxnSpLocks/>
          </p:cNvCxnSpPr>
          <p:nvPr/>
        </p:nvCxnSpPr>
        <p:spPr>
          <a:xfrm>
            <a:off x="887024" y="5978775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AE969AF-346F-FE4A-A4AC-F2D2E9D0FBD2}"/>
              </a:ext>
            </a:extLst>
          </p:cNvPr>
          <p:cNvSpPr txBox="1"/>
          <p:nvPr/>
        </p:nvSpPr>
        <p:spPr>
          <a:xfrm>
            <a:off x="1510673" y="5840437"/>
            <a:ext cx="176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Mirror data traffic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2A861B-E56A-5242-875D-B010EC62EFC7}"/>
              </a:ext>
            </a:extLst>
          </p:cNvPr>
          <p:cNvSpPr txBox="1"/>
          <p:nvPr/>
        </p:nvSpPr>
        <p:spPr>
          <a:xfrm>
            <a:off x="1506912" y="6078155"/>
            <a:ext cx="176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Mirror health check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275322-8821-7240-9DD9-59D35F667125}"/>
              </a:ext>
            </a:extLst>
          </p:cNvPr>
          <p:cNvSpPr txBox="1"/>
          <p:nvPr/>
        </p:nvSpPr>
        <p:spPr>
          <a:xfrm>
            <a:off x="975221" y="2439142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729045" y="983924"/>
            <a:ext cx="225571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4746394" y="983923"/>
            <a:ext cx="228532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40064E4-087F-B845-A335-3083F0BB5979}"/>
              </a:ext>
            </a:extLst>
          </p:cNvPr>
          <p:cNvSpPr/>
          <p:nvPr/>
        </p:nvSpPr>
        <p:spPr bwMode="auto">
          <a:xfrm>
            <a:off x="363205" y="1328654"/>
            <a:ext cx="9564566" cy="41350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82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37" y="317610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88" y="327154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13">
            <a:extLst>
              <a:ext uri="{FF2B5EF4-FFF2-40B4-BE49-F238E27FC236}">
                <a16:creationId xmlns:a16="http://schemas.microsoft.com/office/drawing/2014/main" id="{70274855-208B-F84A-91BD-0E207333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3" y="1626255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827436" y="1626255"/>
            <a:ext cx="2133548" cy="12268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1" name="Graphic 13">
            <a:extLst>
              <a:ext uri="{FF2B5EF4-FFF2-40B4-BE49-F238E27FC236}">
                <a16:creationId xmlns:a16="http://schemas.microsoft.com/office/drawing/2014/main" id="{70274855-208B-F84A-91BD-0E207333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36" y="1621376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V="1">
            <a:off x="3879579" y="3570015"/>
            <a:ext cx="0" cy="24222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1167493" y="1983462"/>
            <a:ext cx="5410589" cy="70524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9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79" y="198346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7530037" y="987029"/>
            <a:ext cx="228532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080" y="317921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Graphic 66">
            <a:extLst>
              <a:ext uri="{FF2B5EF4-FFF2-40B4-BE49-F238E27FC236}">
                <a16:creationId xmlns:a16="http://schemas.microsoft.com/office/drawing/2014/main" id="{C20FFD92-9876-A841-B4DB-3706EC6B9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93" y="4335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66">
            <a:extLst>
              <a:ext uri="{FF2B5EF4-FFF2-40B4-BE49-F238E27FC236}">
                <a16:creationId xmlns:a16="http://schemas.microsoft.com/office/drawing/2014/main" id="{C20FFD92-9876-A841-B4DB-3706EC6B9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15" y="4335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28" y="20323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930" y="12703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4180" y="2032349"/>
            <a:ext cx="1867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108" name="Graphic 23">
            <a:extLst>
              <a:ext uri="{FF2B5EF4-FFF2-40B4-BE49-F238E27FC236}">
                <a16:creationId xmlns:a16="http://schemas.microsoft.com/office/drawing/2014/main" id="{7A72A076-3A2E-204D-AE19-AFA86185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930" y="26106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5">
            <a:extLst>
              <a:ext uri="{FF2B5EF4-FFF2-40B4-BE49-F238E27FC236}">
                <a16:creationId xmlns:a16="http://schemas.microsoft.com/office/drawing/2014/main" id="{894473A3-AB6B-5B4E-AD13-7640027BE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6999" y="3372613"/>
            <a:ext cx="2201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pic>
        <p:nvPicPr>
          <p:cNvPr id="11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930" y="39216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7949" y="4688386"/>
            <a:ext cx="2239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4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99FD8E-A6C4-E642-921A-2266EB4B5F9D}"/>
              </a:ext>
            </a:extLst>
          </p:cNvPr>
          <p:cNvSpPr txBox="1"/>
          <p:nvPr/>
        </p:nvSpPr>
        <p:spPr>
          <a:xfrm>
            <a:off x="8318219" y="4820495"/>
            <a:ext cx="793752" cy="27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Arbiter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2DBBD1-B6CC-9940-9A28-EF367C7B0860}"/>
              </a:ext>
            </a:extLst>
          </p:cNvPr>
          <p:cNvSpPr/>
          <p:nvPr/>
        </p:nvSpPr>
        <p:spPr>
          <a:xfrm>
            <a:off x="8095476" y="4086808"/>
            <a:ext cx="1239238" cy="97971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0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495" y="44023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85" y="20323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F275322-8821-7240-9DD9-59D35F667125}"/>
              </a:ext>
            </a:extLst>
          </p:cNvPr>
          <p:cNvSpPr txBox="1"/>
          <p:nvPr/>
        </p:nvSpPr>
        <p:spPr>
          <a:xfrm>
            <a:off x="5016655" y="2442594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206097" y="3221205"/>
            <a:ext cx="2841222" cy="22610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269328" y="303793"/>
            <a:ext cx="241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Demo/Test 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B8B091-E866-5B45-9D39-DB380AE8EEA5}"/>
              </a:ext>
            </a:extLst>
          </p:cNvPr>
          <p:cNvSpPr/>
          <p:nvPr/>
        </p:nvSpPr>
        <p:spPr>
          <a:xfrm>
            <a:off x="3600600" y="2111382"/>
            <a:ext cx="3853118" cy="3751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7B6EAE4-66F4-694C-AEFF-8077B029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00600" y="2111381"/>
            <a:ext cx="330200" cy="3302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4086929" y="2452959"/>
            <a:ext cx="3104323" cy="329174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36">
            <a:extLst>
              <a:ext uri="{FF2B5EF4-FFF2-40B4-BE49-F238E27FC236}">
                <a16:creationId xmlns:a16="http://schemas.microsoft.com/office/drawing/2014/main" id="{D1E139A0-6B92-0642-9159-E1076FD73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65111" y="2809327"/>
            <a:ext cx="330200" cy="330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0064E4-087F-B845-A335-3083F0BB5979}"/>
              </a:ext>
            </a:extLst>
          </p:cNvPr>
          <p:cNvSpPr/>
          <p:nvPr/>
        </p:nvSpPr>
        <p:spPr bwMode="auto">
          <a:xfrm>
            <a:off x="3669936" y="2805880"/>
            <a:ext cx="3648316" cy="283722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25" name="Graphic 13">
            <a:extLst>
              <a:ext uri="{FF2B5EF4-FFF2-40B4-BE49-F238E27FC236}">
                <a16:creationId xmlns:a16="http://schemas.microsoft.com/office/drawing/2014/main" id="{70274855-208B-F84A-91BD-0E207333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97" y="3221770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1C9DE02C-6A7E-AC4A-AD06-EAE7390730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410039" y="3932919"/>
            <a:ext cx="469900" cy="469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692D169-85DA-CA46-901E-29B7FF31CC49}"/>
              </a:ext>
            </a:extLst>
          </p:cNvPr>
          <p:cNvSpPr txBox="1"/>
          <p:nvPr/>
        </p:nvSpPr>
        <p:spPr>
          <a:xfrm>
            <a:off x="4683425" y="4822349"/>
            <a:ext cx="188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instance with 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Amazon EBS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volumes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483CEE-DC03-FB4E-985D-BFDBD737EA11}"/>
              </a:ext>
            </a:extLst>
          </p:cNvPr>
          <p:cNvSpPr/>
          <p:nvPr/>
        </p:nvSpPr>
        <p:spPr>
          <a:xfrm>
            <a:off x="4591211" y="3591214"/>
            <a:ext cx="2048934" cy="176814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26" name="Graphic 24">
            <a:extLst>
              <a:ext uri="{FF2B5EF4-FFF2-40B4-BE49-F238E27FC236}">
                <a16:creationId xmlns:a16="http://schemas.microsoft.com/office/drawing/2014/main" id="{4B5D5EE4-B438-8F43-B248-068CC1A6D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739" y="4394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2686603" y="1129085"/>
            <a:ext cx="571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deployment guide doesn’t seem to need this diagram.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0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9B9CCA-9EF0-3346-BB60-0E30B232B75B}"/>
              </a:ext>
            </a:extLst>
          </p:cNvPr>
          <p:cNvCxnSpPr>
            <a:cxnSpLocks/>
          </p:cNvCxnSpPr>
          <p:nvPr/>
        </p:nvCxnSpPr>
        <p:spPr>
          <a:xfrm>
            <a:off x="3484293" y="3333205"/>
            <a:ext cx="7111093" cy="0"/>
          </a:xfrm>
          <a:prstGeom prst="straightConnector1">
            <a:avLst/>
          </a:prstGeom>
          <a:ln w="12700">
            <a:solidFill>
              <a:srgbClr val="545B64"/>
            </a:solidFill>
            <a:prstDash val="sysDot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FD0F2-6FD1-6340-A522-95D60CC6BC29}"/>
              </a:ext>
            </a:extLst>
          </p:cNvPr>
          <p:cNvSpPr/>
          <p:nvPr/>
        </p:nvSpPr>
        <p:spPr>
          <a:xfrm>
            <a:off x="5765246" y="1658295"/>
            <a:ext cx="3410057" cy="38074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Subnet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242630" y="0"/>
            <a:ext cx="241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Production 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7F3126-E68E-E849-9685-96BEA82D6413}"/>
              </a:ext>
            </a:extLst>
          </p:cNvPr>
          <p:cNvSpPr/>
          <p:nvPr/>
        </p:nvSpPr>
        <p:spPr>
          <a:xfrm>
            <a:off x="379558" y="1354990"/>
            <a:ext cx="11220928" cy="423230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B8B091-E866-5B45-9D39-DB380AE8EEA5}"/>
              </a:ext>
            </a:extLst>
          </p:cNvPr>
          <p:cNvSpPr/>
          <p:nvPr/>
        </p:nvSpPr>
        <p:spPr>
          <a:xfrm>
            <a:off x="242630" y="687468"/>
            <a:ext cx="11811431" cy="54694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BBCCDD-1FC1-5745-81F7-77B80C06A4DB}"/>
              </a:ext>
            </a:extLst>
          </p:cNvPr>
          <p:cNvSpPr/>
          <p:nvPr/>
        </p:nvSpPr>
        <p:spPr>
          <a:xfrm>
            <a:off x="1108827" y="998863"/>
            <a:ext cx="3427310" cy="463086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A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7B6EAE4-66F4-694C-AEFF-8077B029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33881" y="696570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D1E139A0-6B92-0642-9159-E1076FD73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83215" y="1332101"/>
            <a:ext cx="330200" cy="33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9098AC-64CF-9B4E-8400-B158A5E75BE2}"/>
              </a:ext>
            </a:extLst>
          </p:cNvPr>
          <p:cNvSpPr txBox="1"/>
          <p:nvPr/>
        </p:nvSpPr>
        <p:spPr>
          <a:xfrm>
            <a:off x="4168917" y="5352724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6316C1-6236-0D40-BFA1-F4C6CBA8F4E0}"/>
              </a:ext>
            </a:extLst>
          </p:cNvPr>
          <p:cNvSpPr/>
          <p:nvPr/>
        </p:nvSpPr>
        <p:spPr>
          <a:xfrm>
            <a:off x="1207438" y="1645538"/>
            <a:ext cx="3218488" cy="38074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DBF526C-3DAB-6641-B164-976DEAB7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207437" y="1658295"/>
            <a:ext cx="336570" cy="33657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2E97BBF-9BCD-9F45-B2AE-680F1D03D8B9}"/>
              </a:ext>
            </a:extLst>
          </p:cNvPr>
          <p:cNvSpPr txBox="1"/>
          <p:nvPr/>
        </p:nvSpPr>
        <p:spPr>
          <a:xfrm>
            <a:off x="1877295" y="5168314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1C9DE02C-6A7E-AC4A-AD06-EAE7390730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084161" y="2931400"/>
            <a:ext cx="469900" cy="4699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719BE9B-0FAB-4C44-B5A7-2590166AA18E}"/>
              </a:ext>
            </a:extLst>
          </p:cNvPr>
          <p:cNvSpPr txBox="1"/>
          <p:nvPr/>
        </p:nvSpPr>
        <p:spPr>
          <a:xfrm>
            <a:off x="-31801" y="3111247"/>
            <a:ext cx="17690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A32B1048-4801-9440-A1AC-D047A41463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47648" y="3104468"/>
            <a:ext cx="469900" cy="469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692D169-85DA-CA46-901E-29B7FF31CC49}"/>
              </a:ext>
            </a:extLst>
          </p:cNvPr>
          <p:cNvSpPr txBox="1"/>
          <p:nvPr/>
        </p:nvSpPr>
        <p:spPr>
          <a:xfrm>
            <a:off x="6434576" y="3434799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Mirror Node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483CEE-DC03-FB4E-985D-BFDBD737EA11}"/>
              </a:ext>
            </a:extLst>
          </p:cNvPr>
          <p:cNvSpPr/>
          <p:nvPr/>
        </p:nvSpPr>
        <p:spPr>
          <a:xfrm>
            <a:off x="1544007" y="2195194"/>
            <a:ext cx="7239163" cy="176814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5380D9-5E51-1846-A05A-A5192AF68AB2}"/>
              </a:ext>
            </a:extLst>
          </p:cNvPr>
          <p:cNvSpPr/>
          <p:nvPr/>
        </p:nvSpPr>
        <p:spPr>
          <a:xfrm>
            <a:off x="9944000" y="998863"/>
            <a:ext cx="1718239" cy="463086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C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1C63B1-87AB-9A45-A20B-107C8754EA7C}"/>
              </a:ext>
            </a:extLst>
          </p:cNvPr>
          <p:cNvSpPr/>
          <p:nvPr/>
        </p:nvSpPr>
        <p:spPr>
          <a:xfrm>
            <a:off x="10093830" y="1658295"/>
            <a:ext cx="1418580" cy="37870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0772089-57EF-0449-9F36-EE30FF99AE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094220" y="1658295"/>
            <a:ext cx="273655" cy="27365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74A8718-F545-6146-A1FC-D2087A4C34F3}"/>
              </a:ext>
            </a:extLst>
          </p:cNvPr>
          <p:cNvSpPr/>
          <p:nvPr/>
        </p:nvSpPr>
        <p:spPr>
          <a:xfrm>
            <a:off x="5693307" y="998863"/>
            <a:ext cx="3623327" cy="463086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b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DE3E01F-4D3C-E449-9CA1-9CFDAA8357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775195" y="1673744"/>
            <a:ext cx="336570" cy="33657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9288BB7-ABA6-D74E-B7A4-4F8A180A9894}"/>
              </a:ext>
            </a:extLst>
          </p:cNvPr>
          <p:cNvSpPr txBox="1"/>
          <p:nvPr/>
        </p:nvSpPr>
        <p:spPr>
          <a:xfrm>
            <a:off x="6369581" y="5118822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BCDDC0-58F8-9341-B603-E973DA573D75}"/>
              </a:ext>
            </a:extLst>
          </p:cNvPr>
          <p:cNvSpPr txBox="1"/>
          <p:nvPr/>
        </p:nvSpPr>
        <p:spPr>
          <a:xfrm>
            <a:off x="9787158" y="5118821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10.0.3.0/24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89B2457-6DF7-464D-B670-66D8A96819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946021" y="2931400"/>
            <a:ext cx="469900" cy="4699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B638165-16FA-A646-A545-A7BD93A3AF6A}"/>
              </a:ext>
            </a:extLst>
          </p:cNvPr>
          <p:cNvSpPr txBox="1"/>
          <p:nvPr/>
        </p:nvSpPr>
        <p:spPr>
          <a:xfrm>
            <a:off x="2296436" y="3434799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Mirror Node 1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2317F24-379F-7B41-8D6E-57B9FB7C39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595386" y="2927970"/>
            <a:ext cx="469900" cy="4699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99FD8E-A6C4-E642-921A-2266EB4B5F9D}"/>
              </a:ext>
            </a:extLst>
          </p:cNvPr>
          <p:cNvSpPr txBox="1"/>
          <p:nvPr/>
        </p:nvSpPr>
        <p:spPr>
          <a:xfrm>
            <a:off x="9945801" y="3403635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Arbiter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2DBBD1-B6CC-9940-9A28-EF367C7B0860}"/>
              </a:ext>
            </a:extLst>
          </p:cNvPr>
          <p:cNvSpPr/>
          <p:nvPr/>
        </p:nvSpPr>
        <p:spPr>
          <a:xfrm>
            <a:off x="10180751" y="2195194"/>
            <a:ext cx="1239238" cy="182950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BD3A62-1CB1-D540-9648-6FF44AC140C6}"/>
              </a:ext>
            </a:extLst>
          </p:cNvPr>
          <p:cNvSpPr txBox="1"/>
          <p:nvPr/>
        </p:nvSpPr>
        <p:spPr>
          <a:xfrm>
            <a:off x="4359075" y="1823450"/>
            <a:ext cx="154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b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4A3B6C94-990B-DD47-A37D-205F0864DC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924954" y="1354990"/>
            <a:ext cx="469900" cy="4699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6CDABD4-7A88-A944-B5DC-8DC9D2D1FD44}"/>
              </a:ext>
            </a:extLst>
          </p:cNvPr>
          <p:cNvGrpSpPr/>
          <p:nvPr/>
        </p:nvGrpSpPr>
        <p:grpSpPr>
          <a:xfrm rot="5400000">
            <a:off x="4685471" y="315020"/>
            <a:ext cx="1107951" cy="4124811"/>
            <a:chOff x="2712341" y="1567527"/>
            <a:chExt cx="1450490" cy="331243"/>
          </a:xfrm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F4E15A1-BCA5-0C48-87FF-DA93CBFBEF25}"/>
                </a:ext>
              </a:extLst>
            </p:cNvPr>
            <p:cNvSpPr/>
            <p:nvPr/>
          </p:nvSpPr>
          <p:spPr>
            <a:xfrm rot="10800000">
              <a:off x="3247468" y="1567527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86AA3D3-4428-9E4B-B75F-F517CB3B6B28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rot="16200000">
              <a:off x="2978326" y="1475936"/>
              <a:ext cx="0" cy="531969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493E5F-30A4-0F4B-896F-15373DD9E98D}"/>
              </a:ext>
            </a:extLst>
          </p:cNvPr>
          <p:cNvCxnSpPr>
            <a:cxnSpLocks/>
          </p:cNvCxnSpPr>
          <p:nvPr/>
        </p:nvCxnSpPr>
        <p:spPr>
          <a:xfrm>
            <a:off x="3484293" y="3166344"/>
            <a:ext cx="35505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93DCE8-ACE4-A34B-94CA-69350F2AEB66}"/>
              </a:ext>
            </a:extLst>
          </p:cNvPr>
          <p:cNvCxnSpPr>
            <a:cxnSpLocks/>
          </p:cNvCxnSpPr>
          <p:nvPr/>
        </p:nvCxnSpPr>
        <p:spPr>
          <a:xfrm>
            <a:off x="7554061" y="3275789"/>
            <a:ext cx="3041325" cy="0"/>
          </a:xfrm>
          <a:prstGeom prst="straightConnector1">
            <a:avLst/>
          </a:prstGeom>
          <a:ln w="12700">
            <a:solidFill>
              <a:srgbClr val="545B64"/>
            </a:solidFill>
            <a:prstDash val="sysDot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2841E4-793C-4543-AF00-8B5BCBE4383A}"/>
              </a:ext>
            </a:extLst>
          </p:cNvPr>
          <p:cNvCxnSpPr>
            <a:cxnSpLocks/>
          </p:cNvCxnSpPr>
          <p:nvPr/>
        </p:nvCxnSpPr>
        <p:spPr>
          <a:xfrm>
            <a:off x="233881" y="6641337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prstDash val="sysDot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D1A311-690C-0B4E-9828-3026E83556E9}"/>
              </a:ext>
            </a:extLst>
          </p:cNvPr>
          <p:cNvCxnSpPr>
            <a:cxnSpLocks/>
          </p:cNvCxnSpPr>
          <p:nvPr/>
        </p:nvCxnSpPr>
        <p:spPr>
          <a:xfrm>
            <a:off x="233881" y="6463965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AE969AF-346F-FE4A-A4AC-F2D2E9D0FBD2}"/>
              </a:ext>
            </a:extLst>
          </p:cNvPr>
          <p:cNvSpPr txBox="1"/>
          <p:nvPr/>
        </p:nvSpPr>
        <p:spPr>
          <a:xfrm>
            <a:off x="773554" y="6325627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Mirror data traffic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2A861B-E56A-5242-875D-B010EC62EFC7}"/>
              </a:ext>
            </a:extLst>
          </p:cNvPr>
          <p:cNvSpPr txBox="1"/>
          <p:nvPr/>
        </p:nvSpPr>
        <p:spPr>
          <a:xfrm>
            <a:off x="769793" y="6516690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Mirror health check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0433DF9C-1C58-2F47-B3C2-42549232CC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214899" y="5644091"/>
            <a:ext cx="329108" cy="32910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AF3648D-21FF-0642-AE06-6210F84D4CB3}"/>
              </a:ext>
            </a:extLst>
          </p:cNvPr>
          <p:cNvSpPr txBox="1"/>
          <p:nvPr/>
        </p:nvSpPr>
        <p:spPr>
          <a:xfrm>
            <a:off x="1025790" y="5942978"/>
            <a:ext cx="69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S3 Bucket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C084E5-B087-0F4A-891C-82527471D27E}"/>
              </a:ext>
            </a:extLst>
          </p:cNvPr>
          <p:cNvSpPr txBox="1"/>
          <p:nvPr/>
        </p:nvSpPr>
        <p:spPr>
          <a:xfrm>
            <a:off x="1632169" y="5955346"/>
            <a:ext cx="1060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C24E8B7E-1BBB-7149-B195-6C7F811F83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032977" y="5663222"/>
            <a:ext cx="321342" cy="32134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95F0342-315F-9844-837E-C57134C90A16}"/>
              </a:ext>
            </a:extLst>
          </p:cNvPr>
          <p:cNvSpPr txBox="1"/>
          <p:nvPr/>
        </p:nvSpPr>
        <p:spPr>
          <a:xfrm>
            <a:off x="2442481" y="5970734"/>
            <a:ext cx="1167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F70C1323-A8DE-7048-9F5B-888EB4707B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880595" y="5645111"/>
            <a:ext cx="360861" cy="360861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V="1">
            <a:off x="147648" y="247339"/>
            <a:ext cx="11272341" cy="649074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H="1" flipV="1">
            <a:off x="233882" y="399739"/>
            <a:ext cx="11820179" cy="611695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3241456" y="242944"/>
            <a:ext cx="571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need a diagram like this (private subnets only), model it on Slide 1.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7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163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26</cp:revision>
  <dcterms:created xsi:type="dcterms:W3CDTF">2020-01-23T18:33:39Z</dcterms:created>
  <dcterms:modified xsi:type="dcterms:W3CDTF">2021-01-27T20:27:23Z</dcterms:modified>
</cp:coreProperties>
</file>