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C68A9D-A0B7-497D-A682-C07A8D5FCDB2}">
          <p14:sldIdLst>
            <p14:sldId id="258"/>
            <p14:sldId id="256"/>
          </p14:sldIdLst>
        </p14:section>
        <p14:section name="Old, not used" id="{6B4D0326-4C66-4FDA-9A0F-62A7D4701C96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31"/>
    <a:srgbClr val="5B9DD5"/>
    <a:srgbClr val="68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807"/>
  </p:normalViewPr>
  <p:slideViewPr>
    <p:cSldViewPr snapToGrid="0" snapToObjects="1">
      <p:cViewPr varScale="1">
        <p:scale>
          <a:sx n="120" d="100"/>
          <a:sy n="12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8A52E-30DC-764B-8FF7-3BCE736694E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970F-FA1F-C143-9366-91AF6ACF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1970F-FA1F-C143-9366-91AF6ACF5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6701-BFF1-F042-9331-255C8D08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B86F-39B7-D54F-A8D8-B046E2D4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69A-43F6-D74E-81B8-C04F3839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A69A-ED35-5F48-8454-E3FCCDDE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E01B-B3AB-3542-83EF-5CEE38A8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654-8644-5643-8515-6FAD863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2359-6241-DB4E-B381-03D22B6D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73E8-D0C5-114D-BC82-235D53E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EB52-0F50-3C43-B80C-D2CC9B0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61C-3604-094A-8A52-370560A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AE1BE-7414-EC41-AACF-99233226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B81A-CC8D-9E43-AEF4-CC6EFE78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20D0-0922-8A46-B25F-51F1B7F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3EA-88C8-8B4E-9BC1-84B5E6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0882-14DA-F14E-B41C-215B82F2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926-C383-7F4B-BC10-AFFEF6F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985E-EE56-CF40-835B-66EF6348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B146-094F-F440-B533-CEF785E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AFD6-8421-DD4A-85AE-BD10E39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F14B-C13A-3D41-BA13-40236F1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5C9-8F34-3F42-ABDC-DA37A7D6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E2DF-41C0-844B-82A6-18B5AC63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EE1D-5E40-0B47-A560-6C7F1F7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3C7-1C06-CB44-9D90-3D43E115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8A3C-4E1E-7049-AD80-ABA8EFA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56E-E19A-4B46-B0B1-4D21B26C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3DC1-341A-C34F-B1AE-AAEFD374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4ACC-2E91-B64C-876D-51CCD39C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0A3F-D5C4-384B-8D7A-50839C86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40F4-42B5-CC4D-9CCF-D57404C4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A3A8-E846-B84C-83AA-A27AC362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791D-A179-7B47-BC94-A8363FB7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7DB9-35F3-6C4D-A746-996F526B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CA8EA-9AF1-FB48-AC24-8728B037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B7D36-2AF2-3F4B-92B4-235F0E755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A99D-456C-C74A-8DA6-8BC12A6E7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CF5-384A-2745-83AC-4013EC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4C41B-BE50-8D44-8419-0E022B1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1555-65FB-D04F-9296-21A049F5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D6D-4EED-A447-8286-7EBA360D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5940B-9CD0-2A41-8AC9-0BA156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2DEB-F74D-4D41-9E1B-0C79F8E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A1A4-FCF0-C44F-AF81-A84D69A9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D2D34-E0E8-3143-8E07-C1D63FE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26BB3-CC81-1D49-ADD4-F7BD7EA7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DADFD-BBD1-5F42-8496-43F379DE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C89-3736-F74A-97DB-A8D2B0AF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CEBE-35AE-0044-A872-0309653C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2A5BD-6A1E-AB40-852C-AA3C3A7E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C32D-EFEF-F94F-91AD-D2126FD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AD54B-BFB0-524C-A990-5A81846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5FBB-5600-3742-889B-AC1AEFB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CDC2-0D8F-4B45-B7F9-6A9192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8DA9-35DC-024D-A4FA-34F14A8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CF44-8851-DA4D-85C9-4A0004F9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8BDC-CC59-7F43-9530-3DE161A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F303-7267-2C4D-8A90-BB7AD581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EB99-0843-4540-B751-3455B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C3D4-25C4-8341-A02C-8051B0F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A516-7C06-0F46-9B9C-909C184C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6B07-E0F4-7C44-9470-99662A93F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8395-77B4-A94B-9499-8B71386560B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1FB1-FD75-CE47-9C76-44B362504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9DBC-F0F9-7246-8747-F1565189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FE3B-E19B-B744-8609-CD89003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9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11.svg"/><Relationship Id="rId10" Type="http://schemas.openxmlformats.org/officeDocument/2006/relationships/image" Target="../media/image20.png"/><Relationship Id="rId19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0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18" Type="http://schemas.openxmlformats.org/officeDocument/2006/relationships/image" Target="../media/image22.png"/><Relationship Id="rId3" Type="http://schemas.openxmlformats.org/officeDocument/2006/relationships/image" Target="../media/image27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9.sv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11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23" Type="http://schemas.openxmlformats.org/officeDocument/2006/relationships/image" Target="../media/image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8">
            <a:extLst>
              <a:ext uri="{FF2B5EF4-FFF2-40B4-BE49-F238E27FC236}">
                <a16:creationId xmlns:a16="http://schemas.microsoft.com/office/drawing/2014/main" id="{C894D4AE-B6D5-4F52-A119-9F2475FA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44455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1">
            <a:extLst>
              <a:ext uri="{FF2B5EF4-FFF2-40B4-BE49-F238E27FC236}">
                <a16:creationId xmlns:a16="http://schemas.microsoft.com/office/drawing/2014/main" id="{FD77D704-57AC-4792-8B70-8CCF6AC6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158" y="521085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Defender</a:t>
            </a:r>
          </a:p>
        </p:txBody>
      </p:sp>
      <p:pic>
        <p:nvPicPr>
          <p:cNvPr id="67" name="Graphic 18">
            <a:extLst>
              <a:ext uri="{FF2B5EF4-FFF2-40B4-BE49-F238E27FC236}">
                <a16:creationId xmlns:a16="http://schemas.microsoft.com/office/drawing/2014/main" id="{7395FFAA-34DC-4D48-9B1B-06153E17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473C6C87-6F0C-4707-BCB7-9F49BB2A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60" y="3419328"/>
            <a:ext cx="14630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Device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69" name="Graphic 6">
            <a:extLst>
              <a:ext uri="{FF2B5EF4-FFF2-40B4-BE49-F238E27FC236}">
                <a16:creationId xmlns:a16="http://schemas.microsoft.com/office/drawing/2014/main" id="{CC9C645B-D59B-4236-A628-B860CCF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43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19D59B50-F17D-4260-B27D-3419DE24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23" y="1869020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71" name="Graphic 23">
            <a:extLst>
              <a:ext uri="{FF2B5EF4-FFF2-40B4-BE49-F238E27FC236}">
                <a16:creationId xmlns:a16="http://schemas.microsoft.com/office/drawing/2014/main" id="{55C4A97F-08D6-45FF-9C1F-E9929D4A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10972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2E5BDF0F-458F-4373-8E0A-EDC9A11A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19" y="1864977"/>
            <a:ext cx="1637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9CACCB0B-D798-4C7C-8C0F-64BCAD96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89" y="44844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1">
            <a:extLst>
              <a:ext uri="{FF2B5EF4-FFF2-40B4-BE49-F238E27FC236}">
                <a16:creationId xmlns:a16="http://schemas.microsoft.com/office/drawing/2014/main" id="{E0B1C009-3EAA-4DE4-927E-D518F060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477" y="5248786"/>
            <a:ext cx="1340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C318D-C179-FB48-BBC2-BFB4E5EF0B6D}"/>
              </a:ext>
            </a:extLst>
          </p:cNvPr>
          <p:cNvGrpSpPr/>
          <p:nvPr/>
        </p:nvGrpSpPr>
        <p:grpSpPr>
          <a:xfrm>
            <a:off x="87115" y="1249060"/>
            <a:ext cx="1202325" cy="1105669"/>
            <a:chOff x="87115" y="1249060"/>
            <a:chExt cx="1202325" cy="1105669"/>
          </a:xfrm>
        </p:grpSpPr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91D4B695-D2B5-49CF-BB03-3EDFDCBD7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15" y="1708398"/>
              <a:ext cx="12023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device with signed certificate </a:t>
              </a:r>
            </a:p>
          </p:txBody>
        </p:sp>
        <p:pic>
          <p:nvPicPr>
            <p:cNvPr id="76" name="Graphic 38">
              <a:extLst>
                <a:ext uri="{FF2B5EF4-FFF2-40B4-BE49-F238E27FC236}">
                  <a16:creationId xmlns:a16="http://schemas.microsoft.com/office/drawing/2014/main" id="{82B3A5C4-9B42-4675-92F5-07DA449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490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17">
            <a:extLst>
              <a:ext uri="{FF2B5EF4-FFF2-40B4-BE49-F238E27FC236}">
                <a16:creationId xmlns:a16="http://schemas.microsoft.com/office/drawing/2014/main" id="{636FDA77-DA8A-4CA8-A9FE-72026040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784" y="3249942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cnc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3A14C86-F9EB-4FF2-97EB-D8533DB0C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8" y="12477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FB8F48FE-6E52-4A00-86C9-DC71EF605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76" y="3263708"/>
            <a:ext cx="1106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JITR function</a:t>
            </a:r>
            <a:endParaRPr lang="en-US" sz="120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13">
            <a:extLst>
              <a:ext uri="{FF2B5EF4-FFF2-40B4-BE49-F238E27FC236}">
                <a16:creationId xmlns:a16="http://schemas.microsoft.com/office/drawing/2014/main" id="{E83AFA1B-EE42-42CF-BFD8-4219BE71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59" y="2803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4F7C5CF-AA8C-4973-ABF5-410F010544D0}"/>
              </a:ext>
            </a:extLst>
          </p:cNvPr>
          <p:cNvSpPr/>
          <p:nvPr/>
        </p:nvSpPr>
        <p:spPr>
          <a:xfrm>
            <a:off x="1463040" y="548640"/>
            <a:ext cx="6400800" cy="52884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A241DB0E-6911-4B34-9A70-56FB1FE3D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63040" y="548640"/>
            <a:ext cx="381000" cy="381000"/>
          </a:xfrm>
          <a:prstGeom prst="rect">
            <a:avLst/>
          </a:prstGeom>
        </p:spPr>
      </p:pic>
      <p:sp>
        <p:nvSpPr>
          <p:cNvPr id="86" name="TextBox 29">
            <a:extLst>
              <a:ext uri="{FF2B5EF4-FFF2-40B4-BE49-F238E27FC236}">
                <a16:creationId xmlns:a16="http://schemas.microsoft.com/office/drawing/2014/main" id="{260F241F-F64E-4A77-85B5-F14587F8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031" y="2452569"/>
            <a:ext cx="9355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8E21960-79A0-48E4-9818-0CDA079523EE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914400" y="1477660"/>
            <a:ext cx="1281343" cy="6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6AEADF37-154D-47F7-AAAA-E07B3959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938" y="2533142"/>
            <a:ext cx="10587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3296B3EE-04F7-4011-BBEA-CEBA691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902893" y="20158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05400-7B41-4BE4-ACB1-A334532160FD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flipH="1">
            <a:off x="4404360" y="3876528"/>
            <a:ext cx="3420" cy="56900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36A2D-DC7D-4C07-996F-7335DA1F898D}"/>
              </a:ext>
            </a:extLst>
          </p:cNvPr>
          <p:cNvCxnSpPr>
            <a:cxnSpLocks/>
          </p:cNvCxnSpPr>
          <p:nvPr/>
        </p:nvCxnSpPr>
        <p:spPr>
          <a:xfrm flipV="1">
            <a:off x="2566219" y="2123788"/>
            <a:ext cx="1524" cy="6575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80A5B9-DCED-41AC-B6CF-EFA250ED5F66}"/>
              </a:ext>
            </a:extLst>
          </p:cNvPr>
          <p:cNvCxnSpPr>
            <a:cxnSpLocks/>
            <a:stCxn id="67" idx="1"/>
            <a:endCxn id="82" idx="3"/>
          </p:cNvCxnSpPr>
          <p:nvPr/>
        </p:nvCxnSpPr>
        <p:spPr>
          <a:xfrm flipH="1" flipV="1">
            <a:off x="2807159" y="3032182"/>
            <a:ext cx="1216201" cy="57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8975BD-C1A7-47BA-9AC0-602F0E740F2D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2957743" y="1478280"/>
            <a:ext cx="106561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174DEE-F16E-41B9-8EBA-76F31BECA29E}"/>
              </a:ext>
            </a:extLst>
          </p:cNvPr>
          <p:cNvCxnSpPr>
            <a:cxnSpLocks/>
          </p:cNvCxnSpPr>
          <p:nvPr/>
        </p:nvCxnSpPr>
        <p:spPr>
          <a:xfrm flipH="1" flipV="1">
            <a:off x="7437917" y="2254137"/>
            <a:ext cx="1188720" cy="381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78EF2-3AD0-44CD-8AE6-20E5169A29A9}"/>
              </a:ext>
            </a:extLst>
          </p:cNvPr>
          <p:cNvCxnSpPr>
            <a:cxnSpLocks/>
          </p:cNvCxnSpPr>
          <p:nvPr/>
        </p:nvCxnSpPr>
        <p:spPr>
          <a:xfrm flipH="1" flipV="1">
            <a:off x="7125238" y="2803582"/>
            <a:ext cx="14491" cy="15533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901555-643C-4108-B0CD-029A1DB1B328}"/>
              </a:ext>
            </a:extLst>
          </p:cNvPr>
          <p:cNvSpPr txBox="1"/>
          <p:nvPr/>
        </p:nvSpPr>
        <p:spPr>
          <a:xfrm>
            <a:off x="8851980" y="4359566"/>
            <a:ext cx="270819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sym typeface="Helvetica"/>
                <a:rtl val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When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 you add “web app” back in, please use the icon I’ve used in the following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label here appears</a:t>
            </a:r>
            <a:b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Make sure that every bullet item has a matching label in the diagram. For example, </a:t>
            </a:r>
            <a:b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if we say “</a:t>
            </a:r>
            <a:r>
              <a:rPr lang="en-US" sz="900" dirty="0">
                <a:latin typeface="Amazon Ember Regular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Put the bullets in the same order as this flow.</a:t>
            </a: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id="{51B38A12-232D-5148-9905-EC4A5AFB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04" y="2053840"/>
            <a:ext cx="319006" cy="3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3">
            <a:extLst>
              <a:ext uri="{FF2B5EF4-FFF2-40B4-BE49-F238E27FC236}">
                <a16:creationId xmlns:a16="http://schemas.microsoft.com/office/drawing/2014/main" id="{BCEE337F-5ABB-CD44-835E-7CAECD78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9" y="27902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E17AB-C0A3-1A41-BF54-6D1FEF3BAB91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4785360" y="3019548"/>
            <a:ext cx="1108059" cy="1321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DBFEEF-DCAF-7D4D-A068-3A31DE5DA057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4785360" y="1476353"/>
            <a:ext cx="1066798" cy="19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7">
            <a:extLst>
              <a:ext uri="{FF2B5EF4-FFF2-40B4-BE49-F238E27FC236}">
                <a16:creationId xmlns:a16="http://schemas.microsoft.com/office/drawing/2014/main" id="{89999561-7DF4-764A-AF69-EF09389F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92" y="185622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query function</a:t>
            </a:r>
          </a:p>
        </p:txBody>
      </p:sp>
      <p:grpSp>
        <p:nvGrpSpPr>
          <p:cNvPr id="90" name="Group 22">
            <a:extLst>
              <a:ext uri="{FF2B5EF4-FFF2-40B4-BE49-F238E27FC236}">
                <a16:creationId xmlns:a16="http://schemas.microsoft.com/office/drawing/2014/main" id="{14F34A80-1EEB-8E49-A531-6E74769F7EBC}"/>
              </a:ext>
            </a:extLst>
          </p:cNvPr>
          <p:cNvGrpSpPr>
            <a:grpSpLocks/>
          </p:cNvGrpSpPr>
          <p:nvPr/>
        </p:nvGrpSpPr>
        <p:grpSpPr bwMode="auto">
          <a:xfrm>
            <a:off x="6364067" y="1476353"/>
            <a:ext cx="484425" cy="1568723"/>
            <a:chOff x="2684662" y="1051134"/>
            <a:chExt cx="1483636" cy="331243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D4A3D52-6582-0A46-80AC-B4D6F6B411CB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05787CF-9D9A-7445-8F47-3B9BBC3C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9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93">
            <a:extLst>
              <a:ext uri="{FF2B5EF4-FFF2-40B4-BE49-F238E27FC236}">
                <a16:creationId xmlns:a16="http://schemas.microsoft.com/office/drawing/2014/main" id="{D4422028-905C-6641-A626-C38CEB6EAB9F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941FFEEC-D2B5-D54B-A209-2E5A022C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5714254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5" y="1537051"/>
            <a:ext cx="457434" cy="457200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6" name="Freeform 205">
            <a:extLst>
              <a:ext uri="{FF2B5EF4-FFF2-40B4-BE49-F238E27FC236}">
                <a16:creationId xmlns:a16="http://schemas.microsoft.com/office/drawing/2014/main" id="{AF0A9434-FBE3-3946-A2C6-90526A5FDD09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279509D-EAC9-4E4B-BA21-FDBD3983297D}"/>
              </a:ext>
            </a:extLst>
          </p:cNvPr>
          <p:cNvSpPr txBox="1"/>
          <p:nvPr/>
        </p:nvSpPr>
        <p:spPr>
          <a:xfrm>
            <a:off x="3108965" y="2780947"/>
            <a:ext cx="7232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control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070784" y="2809603"/>
            <a:ext cx="6912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command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&amp; c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ontrol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A940DD3-0F50-9D44-AEA2-21CFCC9B9C04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2951905" y="196737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Amazon Cognito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818929" y="275179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49AB7660-9D59-6843-AA27-331816DC24C7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64EA349-6DD1-284F-90B7-F1CDFC214F33}"/>
              </a:ext>
            </a:extLst>
          </p:cNvPr>
          <p:cNvSpPr txBox="1"/>
          <p:nvPr/>
        </p:nvSpPr>
        <p:spPr>
          <a:xfrm>
            <a:off x="4436887" y="6105459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Telemetry IoT rule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F39588AD-38FC-814D-82C7-21A4EDD2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76" y="4398706"/>
            <a:ext cx="466770" cy="457200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29" name="Freeform 228">
            <a:extLst>
              <a:ext uri="{FF2B5EF4-FFF2-40B4-BE49-F238E27FC236}">
                <a16:creationId xmlns:a16="http://schemas.microsoft.com/office/drawing/2014/main" id="{E8F632B5-ED94-5048-8204-823BB28197E9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21FC3-8840-4544-92EE-D2D5DFE621C6}"/>
              </a:ext>
            </a:extLst>
          </p:cNvPr>
          <p:cNvSpPr txBox="1"/>
          <p:nvPr/>
        </p:nvSpPr>
        <p:spPr>
          <a:xfrm>
            <a:off x="4498387" y="4838914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 IoT rule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FAD8EB11-1D1E-6F44-B611-0BB5D7379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157483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5" name="Freeform 244">
            <a:extLst>
              <a:ext uri="{FF2B5EF4-FFF2-40B4-BE49-F238E27FC236}">
                <a16:creationId xmlns:a16="http://schemas.microsoft.com/office/drawing/2014/main" id="{39766D30-A078-4B43-AD42-3A50763769D6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9EDE02B1-C233-344B-9A45-C4906DE88B56}"/>
              </a:ext>
            </a:extLst>
          </p:cNvPr>
          <p:cNvSpPr/>
          <p:nvPr/>
        </p:nvSpPr>
        <p:spPr>
          <a:xfrm>
            <a:off x="7045099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DAB6840F-F3AE-3044-856F-296405F56D05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A56F8617-633B-B748-A065-A2656CC104BF}"/>
              </a:ext>
            </a:extLst>
          </p:cNvPr>
          <p:cNvSpPr/>
          <p:nvPr/>
        </p:nvSpPr>
        <p:spPr>
          <a:xfrm>
            <a:off x="7302916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8B94A114-EC20-E940-BA04-754BA616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2456389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56" name="Freeform 255">
            <a:extLst>
              <a:ext uri="{FF2B5EF4-FFF2-40B4-BE49-F238E27FC236}">
                <a16:creationId xmlns:a16="http://schemas.microsoft.com/office/drawing/2014/main" id="{EA39312A-9868-6F42-AE96-ABC6E818A1E4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9F6F2A1-6713-7444-932F-9D87A36C14C3}"/>
              </a:ext>
            </a:extLst>
          </p:cNvPr>
          <p:cNvSpPr txBox="1"/>
          <p:nvPr/>
        </p:nvSpPr>
        <p:spPr>
          <a:xfrm>
            <a:off x="6300559" y="197635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1F7F499C-C117-7C4A-910B-F7D055C012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6A6D30D-85E4-4E4B-AB3F-E96004C5B3D8}"/>
              </a:ext>
            </a:extLst>
          </p:cNvPr>
          <p:cNvSpPr txBox="1"/>
          <p:nvPr/>
        </p:nvSpPr>
        <p:spPr>
          <a:xfrm>
            <a:off x="6314253" y="285956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0" name="Freeform 259">
            <a:extLst>
              <a:ext uri="{FF2B5EF4-FFF2-40B4-BE49-F238E27FC236}">
                <a16:creationId xmlns:a16="http://schemas.microsoft.com/office/drawing/2014/main" id="{21451C65-E2F3-3C4E-9A42-364E862767F8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0D6F8AF-DAC2-0745-893C-D48B116893D5}"/>
              </a:ext>
            </a:extLst>
          </p:cNvPr>
          <p:cNvSpPr txBox="1"/>
          <p:nvPr/>
        </p:nvSpPr>
        <p:spPr>
          <a:xfrm>
            <a:off x="6297358" y="3732345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4F7DE0D9-0B17-FC48-B50D-CC6EBDDA6A17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5077460" y="3464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JITR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A48C70CB-8337-BC4A-BD44-1B4BD235890E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CFEFF285-F85E-5740-9E3E-176E79A8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5" y="3317598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4361C56-298A-AD44-9108-677B71F9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439870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5" name="Freeform 274">
            <a:extLst>
              <a:ext uri="{FF2B5EF4-FFF2-40B4-BE49-F238E27FC236}">
                <a16:creationId xmlns:a16="http://schemas.microsoft.com/office/drawing/2014/main" id="{8FE1343C-AFC4-B941-BFC7-FEE4D6E8B887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80785C06-FBE1-6748-8E9B-ECDFE0791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4" y="509038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A65956B1-649E-7F48-9643-FC88B66B91ED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26D826F-5EB4-DA47-A8EE-1FB088A81932}"/>
              </a:ext>
            </a:extLst>
          </p:cNvPr>
          <p:cNvSpPr txBox="1"/>
          <p:nvPr/>
        </p:nvSpPr>
        <p:spPr>
          <a:xfrm>
            <a:off x="3159477" y="544663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/things/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thingName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shadow/update/accepted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2DBB7CC3-E884-3842-8E08-18024320D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19" y="5727816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2627958"/>
            <a:ext cx="457434" cy="45720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ECC56E92-E0C5-5947-AF48-0BC46B02C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5" y="2085463"/>
            <a:ext cx="464696" cy="457200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6C7FD589-675C-1544-AC34-0475379C4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095859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86" name="Freeform 285">
            <a:extLst>
              <a:ext uri="{FF2B5EF4-FFF2-40B4-BE49-F238E27FC236}">
                <a16:creationId xmlns:a16="http://schemas.microsoft.com/office/drawing/2014/main" id="{578E87C9-6A5C-5A4C-9653-9E078ED8F46D}"/>
              </a:ext>
            </a:extLst>
          </p:cNvPr>
          <p:cNvSpPr/>
          <p:nvPr/>
        </p:nvSpPr>
        <p:spPr>
          <a:xfrm>
            <a:off x="10020914" y="311959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9977200" y="31282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Device 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Defender</a:t>
            </a: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A03E7EF8-8AD7-C040-A23E-34639A0881B3}"/>
              </a:ext>
            </a:extLst>
          </p:cNvPr>
          <p:cNvSpPr/>
          <p:nvPr/>
        </p:nvSpPr>
        <p:spPr>
          <a:xfrm>
            <a:off x="11092888" y="354002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070A20-765D-9043-BC3B-2B71FD6B04B5}"/>
              </a:ext>
            </a:extLst>
          </p:cNvPr>
          <p:cNvSpPr txBox="1"/>
          <p:nvPr/>
        </p:nvSpPr>
        <p:spPr>
          <a:xfrm>
            <a:off x="10871356" y="35849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Service</a:t>
            </a:r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D630D05-595E-624B-9BCF-54CC6789F446}"/>
              </a:ext>
            </a:extLst>
          </p:cNvPr>
          <p:cNvSpPr/>
          <p:nvPr/>
        </p:nvSpPr>
        <p:spPr>
          <a:xfrm>
            <a:off x="11092888" y="251606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FA2332A-F5C8-FD47-A337-C0F58177644B}"/>
              </a:ext>
            </a:extLst>
          </p:cNvPr>
          <p:cNvSpPr txBox="1"/>
          <p:nvPr/>
        </p:nvSpPr>
        <p:spPr>
          <a:xfrm>
            <a:off x="11007057" y="254243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CloudWatch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57433" cy="457200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3" name="Freeform 292">
            <a:extLst>
              <a:ext uri="{FF2B5EF4-FFF2-40B4-BE49-F238E27FC236}">
                <a16:creationId xmlns:a16="http://schemas.microsoft.com/office/drawing/2014/main" id="{A528FDE5-1C4A-AB45-B820-0AE3C2C7E75E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DynamoDB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13AD51-5547-114A-82D9-BEBC3C0DF97F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DA448C-9917-5642-B1C5-24B7080690A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985B08B1-2392-5243-A699-711CF7A57EC3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44D0C07A-6FC7-154F-9C65-D82571CE93CD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9" name="Freeform 298">
            <a:extLst>
              <a:ext uri="{FF2B5EF4-FFF2-40B4-BE49-F238E27FC236}">
                <a16:creationId xmlns:a16="http://schemas.microsoft.com/office/drawing/2014/main" id="{ECDD1DE2-565B-A347-B7F2-322B15596D60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9BACCD8-FE2E-844D-BDB7-B44345213BCF}"/>
              </a:ext>
            </a:extLst>
          </p:cNvPr>
          <p:cNvSpPr txBox="1"/>
          <p:nvPr/>
        </p:nvSpPr>
        <p:spPr>
          <a:xfrm>
            <a:off x="2995005" y="109829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API: get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7A7C1918-6C15-7242-9450-8B5D56BD2398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AAEF54A-2E8B-064F-944F-FAA1ACC2C58B}"/>
              </a:ext>
            </a:extLst>
          </p:cNvPr>
          <p:cNvSpPr txBox="1"/>
          <p:nvPr/>
        </p:nvSpPr>
        <p:spPr>
          <a:xfrm>
            <a:off x="4017210" y="11036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Lambda: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query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ata</a:t>
            </a:r>
          </a:p>
        </p:txBody>
      </p:sp>
      <p:pic>
        <p:nvPicPr>
          <p:cNvPr id="311" name="Picture 310">
            <a:extLst>
              <a:ext uri="{FF2B5EF4-FFF2-40B4-BE49-F238E27FC236}">
                <a16:creationId xmlns:a16="http://schemas.microsoft.com/office/drawing/2014/main" id="{7BC32E5F-4873-F54B-BAC9-F5723983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0" y="4338280"/>
            <a:ext cx="457434" cy="457200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9" name="Freeform 318">
            <a:extLst>
              <a:ext uri="{FF2B5EF4-FFF2-40B4-BE49-F238E27FC236}">
                <a16:creationId xmlns:a16="http://schemas.microsoft.com/office/drawing/2014/main" id="{47738510-894F-B946-82D4-3A2F3BC24056}"/>
              </a:ext>
            </a:extLst>
          </p:cNvPr>
          <p:cNvSpPr/>
          <p:nvPr/>
        </p:nvSpPr>
        <p:spPr>
          <a:xfrm>
            <a:off x="5006199" y="2868689"/>
            <a:ext cx="4480494" cy="3020105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  <a:gd name="connsiteX0" fmla="*/ 0 w 5287384"/>
              <a:gd name="connsiteY0" fmla="*/ 2223144 h 2223144"/>
              <a:gd name="connsiteX1" fmla="*/ 4599987 w 5287384"/>
              <a:gd name="connsiteY1" fmla="*/ 2196019 h 2223144"/>
              <a:gd name="connsiteX2" fmla="*/ 4599987 w 5287384"/>
              <a:gd name="connsiteY2" fmla="*/ 5700 h 2223144"/>
              <a:gd name="connsiteX3" fmla="*/ 5287384 w 5287384"/>
              <a:gd name="connsiteY3" fmla="*/ 0 h 2223144"/>
              <a:gd name="connsiteX0" fmla="*/ 0 w 4599987"/>
              <a:gd name="connsiteY0" fmla="*/ 2217444 h 2217444"/>
              <a:gd name="connsiteX1" fmla="*/ 4599987 w 4599987"/>
              <a:gd name="connsiteY1" fmla="*/ 2190319 h 2217444"/>
              <a:gd name="connsiteX2" fmla="*/ 4599987 w 4599987"/>
              <a:gd name="connsiteY2" fmla="*/ 0 h 22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987" h="2217444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C52A165-4F81-144B-A522-F390EF08AB54}"/>
              </a:ext>
            </a:extLst>
          </p:cNvPr>
          <p:cNvSpPr/>
          <p:nvPr/>
        </p:nvSpPr>
        <p:spPr>
          <a:xfrm>
            <a:off x="1589625" y="930137"/>
            <a:ext cx="1646462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4" cap="flat">
            <a:solidFill>
              <a:schemeClr val="tx2"/>
            </a:solidFill>
            <a:prstDash val="solid"/>
            <a:miter/>
            <a:headEnd type="arrow" w="med" len="med"/>
            <a:tailEnd type="arrow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4894409" y="3279815"/>
            <a:ext cx="297614" cy="1122284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/>
            <a:tailEnd type="arrow" w="med" len="sm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44A5D6-EE89-034B-BA79-20B6A381014D}"/>
              </a:ext>
            </a:extLst>
          </p:cNvPr>
          <p:cNvSpPr txBox="1"/>
          <p:nvPr/>
        </p:nvSpPr>
        <p:spPr>
          <a:xfrm>
            <a:off x="6297357" y="4742203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policy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379419" y="316788"/>
            <a:ext cx="320040" cy="320040"/>
          </a:xfrm>
          <a:prstGeom prst="rect">
            <a:avLst/>
          </a:prstGeom>
        </p:spPr>
      </p:pic>
      <p:pic>
        <p:nvPicPr>
          <p:cNvPr id="178" name="Graphic 13">
            <a:extLst>
              <a:ext uri="{FF2B5EF4-FFF2-40B4-BE49-F238E27FC236}">
                <a16:creationId xmlns:a16="http://schemas.microsoft.com/office/drawing/2014/main" id="{37FF5C83-F714-8A49-B086-4D04E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33" y="69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1" y="3052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6">
            <a:extLst>
              <a:ext uri="{FF2B5EF4-FFF2-40B4-BE49-F238E27FC236}">
                <a16:creationId xmlns:a16="http://schemas.microsoft.com/office/drawing/2014/main" id="{7338D833-AB97-4B4F-81BA-0D51C2F4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1668" y="698145"/>
            <a:ext cx="45153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6">
            <a:extLst>
              <a:ext uri="{FF2B5EF4-FFF2-40B4-BE49-F238E27FC236}">
                <a16:creationId xmlns:a16="http://schemas.microsoft.com/office/drawing/2014/main" id="{E9AEB9F4-361C-B640-AC22-7E1B6F67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214342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1557" y="1046632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0281" y="3957826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4D6A55D1-3C16-4C42-A2CF-0C7BF90C16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173375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3" name="Freeform 242">
            <a:extLst>
              <a:ext uri="{FF2B5EF4-FFF2-40B4-BE49-F238E27FC236}">
                <a16:creationId xmlns:a16="http://schemas.microsoft.com/office/drawing/2014/main" id="{E830C788-C739-554F-902D-F22CD9347D5C}"/>
              </a:ext>
            </a:extLst>
          </p:cNvPr>
          <p:cNvSpPr/>
          <p:nvPr/>
        </p:nvSpPr>
        <p:spPr>
          <a:xfrm>
            <a:off x="7035672" y="1472631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F9DD796B-DAA3-994F-9A91-DDC3D6969C73}"/>
              </a:ext>
            </a:extLst>
          </p:cNvPr>
          <p:cNvSpPr/>
          <p:nvPr/>
        </p:nvSpPr>
        <p:spPr>
          <a:xfrm>
            <a:off x="7293489" y="194731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715E12E-DAEA-0241-8C29-0594D06FDC02}"/>
              </a:ext>
            </a:extLst>
          </p:cNvPr>
          <p:cNvSpPr txBox="1"/>
          <p:nvPr/>
        </p:nvSpPr>
        <p:spPr>
          <a:xfrm>
            <a:off x="7040896" y="2007915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things or shadows</a:t>
            </a:r>
          </a:p>
        </p:txBody>
      </p:sp>
      <p:pic>
        <p:nvPicPr>
          <p:cNvPr id="372" name="Picture 371">
            <a:extLst>
              <a:ext uri="{FF2B5EF4-FFF2-40B4-BE49-F238E27FC236}">
                <a16:creationId xmlns:a16="http://schemas.microsoft.com/office/drawing/2014/main" id="{D2EC68D5-C165-5B4C-8081-8DD2BB240B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2568028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74" name="Freeform 373">
            <a:extLst>
              <a:ext uri="{FF2B5EF4-FFF2-40B4-BE49-F238E27FC236}">
                <a16:creationId xmlns:a16="http://schemas.microsoft.com/office/drawing/2014/main" id="{65B93873-24B5-6446-9C91-C0601EA17CF6}"/>
              </a:ext>
            </a:extLst>
          </p:cNvPr>
          <p:cNvSpPr/>
          <p:nvPr/>
        </p:nvSpPr>
        <p:spPr>
          <a:xfrm>
            <a:off x="7029197" y="2322018"/>
            <a:ext cx="882003" cy="189872"/>
          </a:xfrm>
          <a:custGeom>
            <a:avLst/>
            <a:gdLst>
              <a:gd name="connsiteX0" fmla="*/ 0 w 882003"/>
              <a:gd name="connsiteY0" fmla="*/ 0 h 189872"/>
              <a:gd name="connsiteX1" fmla="*/ 882003 w 882003"/>
              <a:gd name="connsiteY1" fmla="*/ 0 h 189872"/>
              <a:gd name="connsiteX2" fmla="*/ 882003 w 882003"/>
              <a:gd name="connsiteY2" fmla="*/ 189873 h 189872"/>
              <a:gd name="connsiteX3" fmla="*/ 0 w 882003"/>
              <a:gd name="connsiteY3" fmla="*/ 189873 h 189872"/>
              <a:gd name="connsiteX4" fmla="*/ 0 w 882003"/>
              <a:gd name="connsiteY4" fmla="*/ 0 h 1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003" h="189872">
                <a:moveTo>
                  <a:pt x="0" y="0"/>
                </a:moveTo>
                <a:lnTo>
                  <a:pt x="882003" y="0"/>
                </a:lnTo>
                <a:lnTo>
                  <a:pt x="882003" y="189873"/>
                </a:lnTo>
                <a:lnTo>
                  <a:pt x="0" y="189873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Freeform 374">
            <a:extLst>
              <a:ext uri="{FF2B5EF4-FFF2-40B4-BE49-F238E27FC236}">
                <a16:creationId xmlns:a16="http://schemas.microsoft.com/office/drawing/2014/main" id="{831A966B-DDF6-3C4F-92FC-9DAC4789FA68}"/>
              </a:ext>
            </a:extLst>
          </p:cNvPr>
          <p:cNvSpPr/>
          <p:nvPr/>
        </p:nvSpPr>
        <p:spPr>
          <a:xfrm>
            <a:off x="7287014" y="279670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4D105AB-EABD-A24D-9097-8EF1D9B01811}"/>
              </a:ext>
            </a:extLst>
          </p:cNvPr>
          <p:cNvSpPr txBox="1"/>
          <p:nvPr/>
        </p:nvSpPr>
        <p:spPr>
          <a:xfrm>
            <a:off x="7034421" y="2857302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380182" y="317602"/>
            <a:ext cx="9663290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3" name="Freeform 313">
            <a:extLst>
              <a:ext uri="{FF2B5EF4-FFF2-40B4-BE49-F238E27FC236}">
                <a16:creationId xmlns:a16="http://schemas.microsoft.com/office/drawing/2014/main" id="{24D3A2B6-B2FF-4F31-87F7-DCB51B6748CF}"/>
              </a:ext>
            </a:extLst>
          </p:cNvPr>
          <p:cNvSpPr/>
          <p:nvPr/>
        </p:nvSpPr>
        <p:spPr>
          <a:xfrm>
            <a:off x="3796626" y="5008643"/>
            <a:ext cx="3720755" cy="26922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chemeClr val="tx2"/>
            </a:solidFill>
            <a:prstDash val="solid"/>
            <a:miter/>
            <a:headEnd type="arrow"/>
            <a:tailEnd type="arrow"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0B18BD8-9970-43B8-A9A8-1E27C76F332F}"/>
              </a:ext>
            </a:extLst>
          </p:cNvPr>
          <p:cNvSpPr txBox="1"/>
          <p:nvPr/>
        </p:nvSpPr>
        <p:spPr>
          <a:xfrm>
            <a:off x="9662921" y="4443058"/>
            <a:ext cx="242583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Notes from Marcia</a:t>
            </a:r>
            <a:r>
              <a:rPr lang="en-US" sz="10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: I’ve made a number of edits to align with the standards. Please continue by doing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Use the standard arrows.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(See previous slide.)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label appears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in the bulleted list verbatim.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Make sure that every bullet item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has a matching label in the diagram. </a:t>
            </a:r>
            <a:b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For example, if we say “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end-user device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” in the bullet, we should say “end-user device” in the diagram.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Put the bullets in the same order as these flows.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071612" y="2758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End user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w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eb app</a:t>
            </a:r>
          </a:p>
        </p:txBody>
      </p:sp>
      <p:pic>
        <p:nvPicPr>
          <p:cNvPr id="196" name="Graphic 6">
            <a:extLst>
              <a:ext uri="{FF2B5EF4-FFF2-40B4-BE49-F238E27FC236}">
                <a16:creationId xmlns:a16="http://schemas.microsoft.com/office/drawing/2014/main" id="{5D161AA4-CB4E-4E6F-8B3C-4FEF2183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9" y="2307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CB14B6-20E8-4CBC-82F4-B1EEED99CF5C}"/>
              </a:ext>
            </a:extLst>
          </p:cNvPr>
          <p:cNvSpPr/>
          <p:nvPr/>
        </p:nvSpPr>
        <p:spPr>
          <a:xfrm>
            <a:off x="6182146" y="1049605"/>
            <a:ext cx="2601437" cy="396995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Device Management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4353E3A-87FF-41E0-8846-DFB555DA90F3}"/>
              </a:ext>
            </a:extLst>
          </p:cNvPr>
          <p:cNvSpPr/>
          <p:nvPr/>
        </p:nvSpPr>
        <p:spPr>
          <a:xfrm>
            <a:off x="2940847" y="3963142"/>
            <a:ext cx="2627269" cy="241597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1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D69E035-C624-49B0-A531-33422C703870}"/>
              </a:ext>
            </a:extLst>
          </p:cNvPr>
          <p:cNvSpPr/>
          <p:nvPr/>
        </p:nvSpPr>
        <p:spPr>
          <a:xfrm>
            <a:off x="7021456" y="1477739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E0931F-D7CB-47B8-BFFF-A1491C954CB8}"/>
              </a:ext>
            </a:extLst>
          </p:cNvPr>
          <p:cNvSpPr/>
          <p:nvPr/>
        </p:nvSpPr>
        <p:spPr>
          <a:xfrm>
            <a:off x="7023157" y="2318617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239C6229-7A3E-46A6-B473-B4DBBF1025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341733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930DBC1A-FC7D-4D17-A091-071AA4E57781}"/>
              </a:ext>
            </a:extLst>
          </p:cNvPr>
          <p:cNvSpPr txBox="1"/>
          <p:nvPr/>
        </p:nvSpPr>
        <p:spPr>
          <a:xfrm>
            <a:off x="7034766" y="3706609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6CB2F0-9FD9-4869-9CA9-79551E17A7C7}"/>
              </a:ext>
            </a:extLst>
          </p:cNvPr>
          <p:cNvSpPr/>
          <p:nvPr/>
        </p:nvSpPr>
        <p:spPr>
          <a:xfrm>
            <a:off x="7023502" y="3167924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7DBA0361-40A0-42F2-BA85-E194FE0E5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79445" y="4435249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0E3C85A8-37D4-450A-A927-66997F29ECB3}"/>
              </a:ext>
            </a:extLst>
          </p:cNvPr>
          <p:cNvSpPr txBox="1"/>
          <p:nvPr/>
        </p:nvSpPr>
        <p:spPr>
          <a:xfrm>
            <a:off x="7036915" y="4724523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IoT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things or shadows</a:t>
            </a:r>
            <a:endParaRPr lang="en-US" sz="900" spc="0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  <a:rtl val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9038051-A3B3-44FC-8CDD-0EEFF1774D90}"/>
              </a:ext>
            </a:extLst>
          </p:cNvPr>
          <p:cNvSpPr/>
          <p:nvPr/>
        </p:nvSpPr>
        <p:spPr>
          <a:xfrm>
            <a:off x="7025651" y="4185838"/>
            <a:ext cx="1291440" cy="78232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10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pic>
        <p:nvPicPr>
          <p:cNvPr id="262" name="Graphic 79">
            <a:extLst>
              <a:ext uri="{FF2B5EF4-FFF2-40B4-BE49-F238E27FC236}">
                <a16:creationId xmlns:a16="http://schemas.microsoft.com/office/drawing/2014/main" id="{9D136C9C-A554-46DC-BE1B-3B692585C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42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3AB151F4-B2F4-4984-A8C0-80BF3F9C26C6}"/>
              </a:ext>
            </a:extLst>
          </p:cNvPr>
          <p:cNvSpPr txBox="1"/>
          <p:nvPr/>
        </p:nvSpPr>
        <p:spPr>
          <a:xfrm>
            <a:off x="2444764" y="55140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gateway</a:t>
            </a:r>
          </a:p>
        </p:txBody>
      </p:sp>
      <p:pic>
        <p:nvPicPr>
          <p:cNvPr id="254" name="Graphic 77">
            <a:extLst>
              <a:ext uri="{FF2B5EF4-FFF2-40B4-BE49-F238E27FC236}">
                <a16:creationId xmlns:a16="http://schemas.microsoft.com/office/drawing/2014/main" id="{09CFB925-AC02-426F-AD07-A934FEBA9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61" y="509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972DB484-567F-49FA-BD6B-EF2DC3A70120}"/>
              </a:ext>
            </a:extLst>
          </p:cNvPr>
          <p:cNvSpPr txBox="1"/>
          <p:nvPr/>
        </p:nvSpPr>
        <p:spPr>
          <a:xfrm>
            <a:off x="1048471" y="551946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Device/</a:t>
            </a:r>
          </a:p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Device agent</a:t>
            </a:r>
          </a:p>
        </p:txBody>
      </p:sp>
      <p:sp>
        <p:nvSpPr>
          <p:cNvPr id="308" name="Freeform 294">
            <a:extLst>
              <a:ext uri="{FF2B5EF4-FFF2-40B4-BE49-F238E27FC236}">
                <a16:creationId xmlns:a16="http://schemas.microsoft.com/office/drawing/2014/main" id="{6ADE9128-77C5-4583-8AD2-1B068EBFAB12}"/>
              </a:ext>
            </a:extLst>
          </p:cNvPr>
          <p:cNvSpPr/>
          <p:nvPr/>
        </p:nvSpPr>
        <p:spPr>
          <a:xfrm>
            <a:off x="7657106" y="3974521"/>
            <a:ext cx="6784" cy="146304"/>
          </a:xfrm>
          <a:custGeom>
            <a:avLst/>
            <a:gdLst>
              <a:gd name="connsiteX0" fmla="*/ 0 w 6784"/>
              <a:gd name="connsiteY0" fmla="*/ 174683 h 174683"/>
              <a:gd name="connsiteX1" fmla="*/ 0 w 6784"/>
              <a:gd name="connsiteY1" fmla="*/ 0 h 17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4" h="174683">
                <a:moveTo>
                  <a:pt x="0" y="174683"/>
                </a:move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Freeform 295">
            <a:extLst>
              <a:ext uri="{FF2B5EF4-FFF2-40B4-BE49-F238E27FC236}">
                <a16:creationId xmlns:a16="http://schemas.microsoft.com/office/drawing/2014/main" id="{EC4BA5F2-335A-4E69-A07C-EA06BEC7BC80}"/>
              </a:ext>
            </a:extLst>
          </p:cNvPr>
          <p:cNvSpPr/>
          <p:nvPr/>
        </p:nvSpPr>
        <p:spPr>
          <a:xfrm>
            <a:off x="7636752" y="411906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40708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40708" y="0"/>
                </a:lnTo>
                <a:close/>
              </a:path>
            </a:pathLst>
          </a:custGeom>
          <a:solidFill>
            <a:srgbClr val="545B64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raphic 57">
            <a:extLst>
              <a:ext uri="{FF2B5EF4-FFF2-40B4-BE49-F238E27FC236}">
                <a16:creationId xmlns:a16="http://schemas.microsoft.com/office/drawing/2014/main" id="{9ED494D4-11D2-4512-A45A-C4DBAC3D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174220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57">
            <a:extLst>
              <a:ext uri="{FF2B5EF4-FFF2-40B4-BE49-F238E27FC236}">
                <a16:creationId xmlns:a16="http://schemas.microsoft.com/office/drawing/2014/main" id="{EC110D09-BB49-4408-9DDE-B5D3A7B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2574871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57">
            <a:extLst>
              <a:ext uri="{FF2B5EF4-FFF2-40B4-BE49-F238E27FC236}">
                <a16:creationId xmlns:a16="http://schemas.microsoft.com/office/drawing/2014/main" id="{DC5204B7-6047-4943-A087-4C0F2778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3421117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Graphic 57">
            <a:extLst>
              <a:ext uri="{FF2B5EF4-FFF2-40B4-BE49-F238E27FC236}">
                <a16:creationId xmlns:a16="http://schemas.microsoft.com/office/drawing/2014/main" id="{6FCBBB74-467C-44DA-8A02-B07C42CE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64" y="4435153"/>
            <a:ext cx="308404" cy="30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6AB81F7-05FD-0544-8080-8638D3DA7CCA}"/>
              </a:ext>
            </a:extLst>
          </p:cNvPr>
          <p:cNvCxnSpPr>
            <a:cxnSpLocks/>
          </p:cNvCxnSpPr>
          <p:nvPr/>
        </p:nvCxnSpPr>
        <p:spPr>
          <a:xfrm flipV="1">
            <a:off x="2927661" y="2533563"/>
            <a:ext cx="286681" cy="125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ABBFCA-2BE4-9B4B-824D-DE4BD775D6AF}"/>
              </a:ext>
            </a:extLst>
          </p:cNvPr>
          <p:cNvCxnSpPr>
            <a:cxnSpLocks/>
          </p:cNvCxnSpPr>
          <p:nvPr/>
        </p:nvCxnSpPr>
        <p:spPr>
          <a:xfrm flipV="1">
            <a:off x="3660718" y="2525673"/>
            <a:ext cx="544324" cy="116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D77075-D7A1-F048-87C2-F987E416B8FF}"/>
              </a:ext>
            </a:extLst>
          </p:cNvPr>
          <p:cNvCxnSpPr>
            <a:cxnSpLocks/>
          </p:cNvCxnSpPr>
          <p:nvPr/>
        </p:nvCxnSpPr>
        <p:spPr>
          <a:xfrm>
            <a:off x="4638737" y="2537275"/>
            <a:ext cx="15428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CDFB9B-F5A4-354F-8A45-95EC76CF3064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3631897" y="925397"/>
            <a:ext cx="535436" cy="145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AEF6FF-F6EE-114A-B14E-6DC37D61BD3E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4624533" y="925397"/>
            <a:ext cx="5311573" cy="42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CFC719-F3E2-2841-9CD5-15DAFB35D865}"/>
              </a:ext>
            </a:extLst>
          </p:cNvPr>
          <p:cNvCxnSpPr>
            <a:cxnSpLocks/>
          </p:cNvCxnSpPr>
          <p:nvPr/>
        </p:nvCxnSpPr>
        <p:spPr>
          <a:xfrm flipH="1">
            <a:off x="8764230" y="2853515"/>
            <a:ext cx="1324530" cy="64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22">
            <a:extLst>
              <a:ext uri="{FF2B5EF4-FFF2-40B4-BE49-F238E27FC236}">
                <a16:creationId xmlns:a16="http://schemas.microsoft.com/office/drawing/2014/main" id="{D40BFEA2-9C86-5A49-900F-0A9375FC0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9298" y="2297073"/>
            <a:ext cx="634768" cy="1061969"/>
            <a:chOff x="2684662" y="1051134"/>
            <a:chExt cx="1483636" cy="331243"/>
          </a:xfrm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D2E69847-A2AD-884F-91DE-F5ADD34DBEFA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1E987D-9D12-4C42-8775-F9E10E756692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615E9EB-36C3-AB46-B796-D21A0FDB1BD5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5630371" y="3279816"/>
            <a:ext cx="1391085" cy="1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382BCF-061E-F849-A630-B92102FD3D51}"/>
              </a:ext>
            </a:extLst>
          </p:cNvPr>
          <p:cNvCxnSpPr>
            <a:cxnSpLocks/>
          </p:cNvCxnSpPr>
          <p:nvPr/>
        </p:nvCxnSpPr>
        <p:spPr>
          <a:xfrm flipV="1">
            <a:off x="3832240" y="4622175"/>
            <a:ext cx="1005208" cy="35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AD19E67-5561-9649-BBD1-C82659B8E278}"/>
              </a:ext>
            </a:extLst>
          </p:cNvPr>
          <p:cNvCxnSpPr>
            <a:cxnSpLocks/>
          </p:cNvCxnSpPr>
          <p:nvPr/>
        </p:nvCxnSpPr>
        <p:spPr>
          <a:xfrm>
            <a:off x="3796626" y="5930770"/>
            <a:ext cx="10408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FE19671-BC86-3145-ACBA-1F6D24D354D6}"/>
              </a:ext>
            </a:extLst>
          </p:cNvPr>
          <p:cNvCxnSpPr>
            <a:cxnSpLocks/>
            <a:stCxn id="254" idx="3"/>
            <a:endCxn id="262" idx="1"/>
          </p:cNvCxnSpPr>
          <p:nvPr/>
        </p:nvCxnSpPr>
        <p:spPr>
          <a:xfrm>
            <a:off x="1577561" y="5325709"/>
            <a:ext cx="949281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513DAC0-31C4-BF42-866A-719391974F5A}"/>
              </a:ext>
            </a:extLst>
          </p:cNvPr>
          <p:cNvGrpSpPr/>
          <p:nvPr/>
        </p:nvGrpSpPr>
        <p:grpSpPr>
          <a:xfrm>
            <a:off x="2854257" y="4625752"/>
            <a:ext cx="632245" cy="1305249"/>
            <a:chOff x="8204200" y="2173288"/>
            <a:chExt cx="820738" cy="244951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D1B577BD-80B8-924C-B2F5-68E904DF9A41}"/>
                </a:ext>
              </a:extLst>
            </p:cNvPr>
            <p:cNvSpPr/>
            <p:nvPr/>
          </p:nvSpPr>
          <p:spPr bwMode="auto">
            <a:xfrm rot="10800000">
              <a:off x="8566150" y="2173288"/>
              <a:ext cx="458788" cy="2449512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4B1FC20-3F51-AB43-9B65-F3F28C8A20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04200" y="3387726"/>
              <a:ext cx="820738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2DEAE12-08D7-C449-BFDC-7371378C0FDE}"/>
              </a:ext>
            </a:extLst>
          </p:cNvPr>
          <p:cNvSpPr txBox="1"/>
          <p:nvPr/>
        </p:nvSpPr>
        <p:spPr>
          <a:xfrm>
            <a:off x="3170379" y="484486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/events/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certificates/registered/+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D800328-CE44-BF47-AFC4-1A8F731AE458}"/>
              </a:ext>
            </a:extLst>
          </p:cNvPr>
          <p:cNvSpPr txBox="1"/>
          <p:nvPr/>
        </p:nvSpPr>
        <p:spPr>
          <a:xfrm>
            <a:off x="3170878" y="609513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/</a:t>
            </a:r>
            <a:b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</a:br>
            <a:r>
              <a:rPr lang="en-US" sz="900" spc="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  <a:rtl val="0"/>
              </a:rPr>
              <a:t>#/sensor1</a:t>
            </a:r>
          </a:p>
        </p:txBody>
      </p:sp>
    </p:spTree>
    <p:extLst>
      <p:ext uri="{BB962C8B-B14F-4D97-AF65-F5344CB8AC3E}">
        <p14:creationId xmlns:p14="http://schemas.microsoft.com/office/powerpoint/2010/main" val="398630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0">
            <a:extLst>
              <a:ext uri="{FF2B5EF4-FFF2-40B4-BE49-F238E27FC236}">
                <a16:creationId xmlns:a16="http://schemas.microsoft.com/office/drawing/2014/main" id="{70460FB3-1024-D546-A479-60430D6E7D11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D2B9DB9C-4F6E-8B4D-9B4B-653E02DD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94" y="2367390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393FE417-444E-5144-B137-92B0407D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386" y="1516299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208" name="Freeform 207">
            <a:extLst>
              <a:ext uri="{FF2B5EF4-FFF2-40B4-BE49-F238E27FC236}">
                <a16:creationId xmlns:a16="http://schemas.microsoft.com/office/drawing/2014/main" id="{FB363A62-FE01-4946-9E30-9D26E7B99767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7F1D2C-2AEA-9447-B2AB-29117605AA33}"/>
              </a:ext>
            </a:extLst>
          </p:cNvPr>
          <p:cNvSpPr txBox="1"/>
          <p:nvPr/>
        </p:nvSpPr>
        <p:spPr>
          <a:xfrm>
            <a:off x="4946027" y="2748996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D8B723A-E3E6-A346-949B-58F35ACEC16D}"/>
              </a:ext>
            </a:extLst>
          </p:cNvPr>
          <p:cNvSpPr txBox="1"/>
          <p:nvPr/>
        </p:nvSpPr>
        <p:spPr>
          <a:xfrm>
            <a:off x="3950449" y="1871455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296295F6-74FD-E747-AFBE-5822FCD5B65D}"/>
              </a:ext>
            </a:extLst>
          </p:cNvPr>
          <p:cNvSpPr/>
          <p:nvPr/>
        </p:nvSpPr>
        <p:spPr>
          <a:xfrm>
            <a:off x="1579613" y="274347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B4A0129-24D8-1A4A-8E69-1307353BDCC8}"/>
              </a:ext>
            </a:extLst>
          </p:cNvPr>
          <p:cNvSpPr txBox="1"/>
          <p:nvPr/>
        </p:nvSpPr>
        <p:spPr>
          <a:xfrm>
            <a:off x="1431814" y="265096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Web </a:t>
            </a:r>
            <a:r>
              <a:rPr lang="en-US" sz="900">
                <a:solidFill>
                  <a:srgbClr val="000000"/>
                </a:solidFill>
                <a:latin typeface="Helvetica"/>
                <a:sym typeface="Helvetica"/>
                <a:rtl val="0"/>
              </a:rPr>
              <a:t>a</a:t>
            </a:r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pp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A6D7A39D-830C-D346-BD66-DBD02B809F9A}"/>
              </a:ext>
            </a:extLst>
          </p:cNvPr>
          <p:cNvSpPr/>
          <p:nvPr/>
        </p:nvSpPr>
        <p:spPr>
          <a:xfrm>
            <a:off x="4681400" y="2554008"/>
            <a:ext cx="326297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8055579B-CBF0-D74B-AB39-4A56430B802B}"/>
              </a:ext>
            </a:extLst>
          </p:cNvPr>
          <p:cNvSpPr/>
          <p:nvPr/>
        </p:nvSpPr>
        <p:spPr>
          <a:xfrm>
            <a:off x="4981200" y="253759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DDE2FEC0-905F-694E-A955-DF03CF0EC4D2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174C964-B53D-3A44-89D7-99545EAA8B8B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0AAF6616-9732-EB44-8FC6-C98D1343B1A5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0255972-AE95-0D40-8488-7192D2BFA314}"/>
              </a:ext>
            </a:extLst>
          </p:cNvPr>
          <p:cNvSpPr txBox="1"/>
          <p:nvPr/>
        </p:nvSpPr>
        <p:spPr>
          <a:xfrm>
            <a:off x="2728822" y="534513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6C58A0D-DCB7-3A43-B1EE-961ACD43EBEC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4BBB21-E4D8-AF45-94F7-5E55D95ACCF0}"/>
              </a:ext>
            </a:extLst>
          </p:cNvPr>
          <p:cNvSpPr txBox="1"/>
          <p:nvPr/>
        </p:nvSpPr>
        <p:spPr>
          <a:xfrm>
            <a:off x="3258383" y="390982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97F138FE-074A-854C-AD81-20503F8D5175}"/>
              </a:ext>
            </a:extLst>
          </p:cNvPr>
          <p:cNvSpPr/>
          <p:nvPr/>
        </p:nvSpPr>
        <p:spPr>
          <a:xfrm flipV="1">
            <a:off x="2190230" y="4953121"/>
            <a:ext cx="561228" cy="45719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B1F37E1-0CEF-B140-9128-A0C64AD0DAC7}"/>
              </a:ext>
            </a:extLst>
          </p:cNvPr>
          <p:cNvSpPr/>
          <p:nvPr/>
        </p:nvSpPr>
        <p:spPr>
          <a:xfrm>
            <a:off x="2142859" y="497800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BB494ED0-F086-6E48-BA62-A98CF9E50278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11614D67-8F66-F94E-A00C-1677C2185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4" y="3413410"/>
            <a:ext cx="566659" cy="566370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B8BFD2DD-1082-EB4D-861D-1EF1B50C9C7B}"/>
              </a:ext>
            </a:extLst>
          </p:cNvPr>
          <p:cNvSpPr txBox="1"/>
          <p:nvPr/>
        </p:nvSpPr>
        <p:spPr>
          <a:xfrm>
            <a:off x="6572642" y="400200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24ACC1A2-9D48-5643-8A4F-8B2E4EAD3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508" y="2374527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5DC5B936-131D-EC4D-B518-EDEA97F935CD}"/>
              </a:ext>
            </a:extLst>
          </p:cNvPr>
          <p:cNvSpPr txBox="1"/>
          <p:nvPr/>
        </p:nvSpPr>
        <p:spPr>
          <a:xfrm>
            <a:off x="7477797" y="2825869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AC914168-6267-504E-8EE8-020BA693F702}"/>
              </a:ext>
            </a:extLst>
          </p:cNvPr>
          <p:cNvSpPr/>
          <p:nvPr/>
        </p:nvSpPr>
        <p:spPr>
          <a:xfrm>
            <a:off x="3462269" y="3097252"/>
            <a:ext cx="4390740" cy="1900438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C3AFC98C-3F33-E34B-8972-5C45A1EA661C}"/>
              </a:ext>
            </a:extLst>
          </p:cNvPr>
          <p:cNvSpPr/>
          <p:nvPr/>
        </p:nvSpPr>
        <p:spPr>
          <a:xfrm>
            <a:off x="2158335" y="2543012"/>
            <a:ext cx="199117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BA3C1C0E-1CBC-EC47-9FE2-E8556E570D1E}"/>
              </a:ext>
            </a:extLst>
          </p:cNvPr>
          <p:cNvSpPr/>
          <p:nvPr/>
        </p:nvSpPr>
        <p:spPr>
          <a:xfrm>
            <a:off x="4117852" y="25254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4D8E3DCB-A462-8C4B-A435-247E542AF2DD}"/>
              </a:ext>
            </a:extLst>
          </p:cNvPr>
          <p:cNvSpPr/>
          <p:nvPr/>
        </p:nvSpPr>
        <p:spPr>
          <a:xfrm>
            <a:off x="2140075" y="251996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FA8A6472-A138-394D-BA96-3FDDFD41CDB2}"/>
              </a:ext>
            </a:extLst>
          </p:cNvPr>
          <p:cNvSpPr/>
          <p:nvPr/>
        </p:nvSpPr>
        <p:spPr>
          <a:xfrm>
            <a:off x="3075180" y="3667144"/>
            <a:ext cx="357318" cy="956528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81A0C2CF-F87C-1F41-8090-C993689AACED}"/>
              </a:ext>
            </a:extLst>
          </p:cNvPr>
          <p:cNvSpPr/>
          <p:nvPr/>
        </p:nvSpPr>
        <p:spPr>
          <a:xfrm>
            <a:off x="3417253" y="3646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C0150FAC-F821-9145-8C27-018F985CAB5F}"/>
              </a:ext>
            </a:extLst>
          </p:cNvPr>
          <p:cNvSpPr/>
          <p:nvPr/>
        </p:nvSpPr>
        <p:spPr>
          <a:xfrm flipV="1">
            <a:off x="3957767" y="3635033"/>
            <a:ext cx="973343" cy="68773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725890B4-86EE-1F41-AD67-F764517E14DF}"/>
              </a:ext>
            </a:extLst>
          </p:cNvPr>
          <p:cNvSpPr/>
          <p:nvPr/>
        </p:nvSpPr>
        <p:spPr>
          <a:xfrm>
            <a:off x="4924810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E840847E-BF90-C844-99FD-8C5406F1378E}"/>
              </a:ext>
            </a:extLst>
          </p:cNvPr>
          <p:cNvSpPr/>
          <p:nvPr/>
        </p:nvSpPr>
        <p:spPr>
          <a:xfrm>
            <a:off x="5535307" y="3678826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3F5C9F9-7377-9E42-BE16-3E5F14BE47FE}"/>
              </a:ext>
            </a:extLst>
          </p:cNvPr>
          <p:cNvGrpSpPr/>
          <p:nvPr/>
        </p:nvGrpSpPr>
        <p:grpSpPr>
          <a:xfrm>
            <a:off x="4400547" y="2218675"/>
            <a:ext cx="60149" cy="108212"/>
            <a:chOff x="3419459" y="1274786"/>
            <a:chExt cx="40707" cy="23093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E70374D-FFE0-D044-A986-E3B912042396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25E0FAB-A84D-D444-B935-49E9AF11AEF5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07E4B84-57CC-9B40-80FE-BADCCEBE919A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A39DBD8-62CA-9D49-B64A-47BA48168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13682" y="1431944"/>
            <a:ext cx="320040" cy="320040"/>
          </a:xfrm>
          <a:prstGeom prst="rect">
            <a:avLst/>
          </a:prstGeom>
        </p:spPr>
      </p:pic>
      <p:pic>
        <p:nvPicPr>
          <p:cNvPr id="179" name="Graphic 13">
            <a:extLst>
              <a:ext uri="{FF2B5EF4-FFF2-40B4-BE49-F238E27FC236}">
                <a16:creationId xmlns:a16="http://schemas.microsoft.com/office/drawing/2014/main" id="{5EF1A336-00DB-4A49-AB32-FC8D070B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58" y="23235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" name="Graphic 13">
            <a:extLst>
              <a:ext uri="{FF2B5EF4-FFF2-40B4-BE49-F238E27FC236}">
                <a16:creationId xmlns:a16="http://schemas.microsoft.com/office/drawing/2014/main" id="{DC5C811E-EAEB-3845-A182-F2E978B4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33" y="34459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96A7C0E9-B604-4A46-9E72-5177424A8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0664" y="3436491"/>
            <a:ext cx="566659" cy="566368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2F4A7F8C-F332-8044-ADE6-79FC1416B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7691" y="4696171"/>
            <a:ext cx="581727" cy="581432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sp>
        <p:nvSpPr>
          <p:cNvPr id="399" name="Rectangle 398">
            <a:extLst>
              <a:ext uri="{FF2B5EF4-FFF2-40B4-BE49-F238E27FC236}">
                <a16:creationId xmlns:a16="http://schemas.microsoft.com/office/drawing/2014/main" id="{1F05234F-6C80-5C44-86EA-5431DF9DD50F}"/>
              </a:ext>
            </a:extLst>
          </p:cNvPr>
          <p:cNvSpPr/>
          <p:nvPr/>
        </p:nvSpPr>
        <p:spPr>
          <a:xfrm>
            <a:off x="2610305" y="1431944"/>
            <a:ext cx="5836042" cy="4226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337A22A-C083-41EB-B6D0-ACB35F40F18D}"/>
              </a:ext>
            </a:extLst>
          </p:cNvPr>
          <p:cNvSpPr txBox="1"/>
          <p:nvPr/>
        </p:nvSpPr>
        <p:spPr>
          <a:xfrm>
            <a:off x="4522175" y="4022368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192" name="Freeform 345">
            <a:extLst>
              <a:ext uri="{FF2B5EF4-FFF2-40B4-BE49-F238E27FC236}">
                <a16:creationId xmlns:a16="http://schemas.microsoft.com/office/drawing/2014/main" id="{3B1C7C45-962D-4D00-AE95-74D981122C7C}"/>
              </a:ext>
            </a:extLst>
          </p:cNvPr>
          <p:cNvSpPr/>
          <p:nvPr/>
        </p:nvSpPr>
        <p:spPr>
          <a:xfrm>
            <a:off x="6914091" y="366714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320">
            <a:extLst>
              <a:ext uri="{FF2B5EF4-FFF2-40B4-BE49-F238E27FC236}">
                <a16:creationId xmlns:a16="http://schemas.microsoft.com/office/drawing/2014/main" id="{DE2FDD4A-1CDD-4B82-82F7-0CBEBFB561D2}"/>
              </a:ext>
            </a:extLst>
          </p:cNvPr>
          <p:cNvSpPr/>
          <p:nvPr/>
        </p:nvSpPr>
        <p:spPr>
          <a:xfrm>
            <a:off x="5566655" y="3696595"/>
            <a:ext cx="1384345" cy="45719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216">
            <a:extLst>
              <a:ext uri="{FF2B5EF4-FFF2-40B4-BE49-F238E27FC236}">
                <a16:creationId xmlns:a16="http://schemas.microsoft.com/office/drawing/2014/main" id="{616CE33F-CFE4-41A5-BD81-E9F3D1AA3DD5}"/>
              </a:ext>
            </a:extLst>
          </p:cNvPr>
          <p:cNvSpPr/>
          <p:nvPr/>
        </p:nvSpPr>
        <p:spPr>
          <a:xfrm flipV="1">
            <a:off x="5527323" y="2498793"/>
            <a:ext cx="1924132" cy="73568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321">
            <a:extLst>
              <a:ext uri="{FF2B5EF4-FFF2-40B4-BE49-F238E27FC236}">
                <a16:creationId xmlns:a16="http://schemas.microsoft.com/office/drawing/2014/main" id="{A7181453-E898-4CF1-AB36-C838B170D1EC}"/>
              </a:ext>
            </a:extLst>
          </p:cNvPr>
          <p:cNvSpPr/>
          <p:nvPr/>
        </p:nvSpPr>
        <p:spPr>
          <a:xfrm>
            <a:off x="2715235" y="498404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18185-1712-4D08-B008-B6AB4FDF5A12}"/>
              </a:ext>
            </a:extLst>
          </p:cNvPr>
          <p:cNvCxnSpPr>
            <a:cxnSpLocks/>
          </p:cNvCxnSpPr>
          <p:nvPr/>
        </p:nvCxnSpPr>
        <p:spPr>
          <a:xfrm>
            <a:off x="5255058" y="2974132"/>
            <a:ext cx="0" cy="454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1C1E9A9-1B34-4E9E-8DB0-DC143CF1F1C2}"/>
              </a:ext>
            </a:extLst>
          </p:cNvPr>
          <p:cNvSpPr txBox="1"/>
          <p:nvPr/>
        </p:nvSpPr>
        <p:spPr>
          <a:xfrm>
            <a:off x="3953896" y="305809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Command and control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using thing shadows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0EACAC0-700E-4B40-8399-17884EA02ABF}"/>
              </a:ext>
            </a:extLst>
          </p:cNvPr>
          <p:cNvSpPr txBox="1"/>
          <p:nvPr/>
        </p:nvSpPr>
        <p:spPr>
          <a:xfrm>
            <a:off x="6163658" y="2294334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Access telemetry data</a:t>
            </a:r>
          </a:p>
        </p:txBody>
      </p:sp>
      <p:sp>
        <p:nvSpPr>
          <p:cNvPr id="235" name="Freeform 217">
            <a:extLst>
              <a:ext uri="{FF2B5EF4-FFF2-40B4-BE49-F238E27FC236}">
                <a16:creationId xmlns:a16="http://schemas.microsoft.com/office/drawing/2014/main" id="{7FEB99E0-E92B-405C-B401-41817BAD5F58}"/>
              </a:ext>
            </a:extLst>
          </p:cNvPr>
          <p:cNvSpPr/>
          <p:nvPr/>
        </p:nvSpPr>
        <p:spPr>
          <a:xfrm rot="16200000">
            <a:off x="7830996" y="308352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 323">
            <a:extLst>
              <a:ext uri="{FF2B5EF4-FFF2-40B4-BE49-F238E27FC236}">
                <a16:creationId xmlns:a16="http://schemas.microsoft.com/office/drawing/2014/main" id="{15A07567-844B-4CDE-992A-05EE9825CD47}"/>
              </a:ext>
            </a:extLst>
          </p:cNvPr>
          <p:cNvSpPr/>
          <p:nvPr/>
        </p:nvSpPr>
        <p:spPr>
          <a:xfrm>
            <a:off x="5506969" y="255552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5C4962-70C4-426F-BA06-644A1FBFDEA2}"/>
              </a:ext>
            </a:extLst>
          </p:cNvPr>
          <p:cNvSpPr txBox="1"/>
          <p:nvPr/>
        </p:nvSpPr>
        <p:spPr>
          <a:xfrm>
            <a:off x="4618568" y="4796309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Store telemetry data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295251-782C-4361-82F8-F9958162B168}"/>
              </a:ext>
            </a:extLst>
          </p:cNvPr>
          <p:cNvSpPr txBox="1"/>
          <p:nvPr/>
        </p:nvSpPr>
        <p:spPr>
          <a:xfrm>
            <a:off x="5633335" y="3225830"/>
            <a:ext cx="13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</a:t>
            </a:r>
          </a:p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Group and corresponding IoT policies</a:t>
            </a:r>
            <a:endParaRPr lang="en-US" sz="900" spc="0" baseline="0" dirty="0">
              <a:solidFill>
                <a:srgbClr val="000000"/>
              </a:solidFill>
              <a:latin typeface="Helvetica"/>
              <a:sym typeface="Helvetica"/>
              <a:rtl val="0"/>
            </a:endParaRPr>
          </a:p>
        </p:txBody>
      </p:sp>
      <p:sp>
        <p:nvSpPr>
          <p:cNvPr id="241" name="Freeform 217">
            <a:extLst>
              <a:ext uri="{FF2B5EF4-FFF2-40B4-BE49-F238E27FC236}">
                <a16:creationId xmlns:a16="http://schemas.microsoft.com/office/drawing/2014/main" id="{BF334BBA-E2F0-4B26-AECE-135ACB1FD7FB}"/>
              </a:ext>
            </a:extLst>
          </p:cNvPr>
          <p:cNvSpPr/>
          <p:nvPr/>
        </p:nvSpPr>
        <p:spPr>
          <a:xfrm rot="16200000">
            <a:off x="5230264" y="29605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 217">
            <a:extLst>
              <a:ext uri="{FF2B5EF4-FFF2-40B4-BE49-F238E27FC236}">
                <a16:creationId xmlns:a16="http://schemas.microsoft.com/office/drawing/2014/main" id="{62AC144A-EEF6-489A-9308-D750D188D4B2}"/>
              </a:ext>
            </a:extLst>
          </p:cNvPr>
          <p:cNvSpPr/>
          <p:nvPr/>
        </p:nvSpPr>
        <p:spPr>
          <a:xfrm rot="5400000">
            <a:off x="5240587" y="337890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2734B287-4031-4363-8C60-EB2B6F6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99" y="517439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device with signed CA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38">
            <a:extLst>
              <a:ext uri="{FF2B5EF4-FFF2-40B4-BE49-F238E27FC236}">
                <a16:creationId xmlns:a16="http://schemas.microsoft.com/office/drawing/2014/main" id="{4E64DD17-F2C6-4E53-952B-7BECF789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1" y="47494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D76C3926-8917-43C0-8DC4-E75F6E5E9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503" y="2752825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0175B491-5E15-49EB-8B1B-2FD89182D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4251879" y="22956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8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8">
            <a:extLst>
              <a:ext uri="{FF2B5EF4-FFF2-40B4-BE49-F238E27FC236}">
                <a16:creationId xmlns:a16="http://schemas.microsoft.com/office/drawing/2014/main" id="{7BA537FB-0463-40C5-BFCE-70D6455C0A66}"/>
              </a:ext>
            </a:extLst>
          </p:cNvPr>
          <p:cNvSpPr/>
          <p:nvPr/>
        </p:nvSpPr>
        <p:spPr>
          <a:xfrm>
            <a:off x="403653" y="4275439"/>
            <a:ext cx="1414629" cy="1416908"/>
          </a:xfrm>
          <a:custGeom>
            <a:avLst/>
            <a:gdLst>
              <a:gd name="connsiteX0" fmla="*/ 0 w 1764006"/>
              <a:gd name="connsiteY0" fmla="*/ 0 h 1627481"/>
              <a:gd name="connsiteX1" fmla="*/ 1764007 w 1764006"/>
              <a:gd name="connsiteY1" fmla="*/ 0 h 1627481"/>
              <a:gd name="connsiteX2" fmla="*/ 1764007 w 1764006"/>
              <a:gd name="connsiteY2" fmla="*/ 1627482 h 1627481"/>
              <a:gd name="connsiteX3" fmla="*/ 0 w 1764006"/>
              <a:gd name="connsiteY3" fmla="*/ 1627482 h 1627481"/>
              <a:gd name="connsiteX4" fmla="*/ 0 w 1764006"/>
              <a:gd name="connsiteY4" fmla="*/ 0 h 16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006" h="1627481">
                <a:moveTo>
                  <a:pt x="0" y="0"/>
                </a:moveTo>
                <a:lnTo>
                  <a:pt x="1764007" y="0"/>
                </a:lnTo>
                <a:lnTo>
                  <a:pt x="1764007" y="1627482"/>
                </a:lnTo>
                <a:lnTo>
                  <a:pt x="0" y="162748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78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193">
            <a:extLst>
              <a:ext uri="{FF2B5EF4-FFF2-40B4-BE49-F238E27FC236}">
                <a16:creationId xmlns:a16="http://schemas.microsoft.com/office/drawing/2014/main" id="{C1F6AA85-38FB-4968-AFB4-C9D74DB5E234}"/>
              </a:ext>
            </a:extLst>
          </p:cNvPr>
          <p:cNvSpPr/>
          <p:nvPr/>
        </p:nvSpPr>
        <p:spPr>
          <a:xfrm>
            <a:off x="3012380" y="30626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200">
            <a:extLst>
              <a:ext uri="{FF2B5EF4-FFF2-40B4-BE49-F238E27FC236}">
                <a16:creationId xmlns:a16="http://schemas.microsoft.com/office/drawing/2014/main" id="{A5F46E0A-A3C3-4FA7-994F-7D415F38600E}"/>
              </a:ext>
            </a:extLst>
          </p:cNvPr>
          <p:cNvSpPr/>
          <p:nvPr/>
        </p:nvSpPr>
        <p:spPr>
          <a:xfrm>
            <a:off x="461355" y="425969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05F0-5380-471A-AF0F-ADC6AD48B93B}"/>
              </a:ext>
            </a:extLst>
          </p:cNvPr>
          <p:cNvSpPr txBox="1"/>
          <p:nvPr/>
        </p:nvSpPr>
        <p:spPr>
          <a:xfrm>
            <a:off x="874626" y="4366169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Device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3F41D-6AFC-4450-A8B9-42FA11D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56" y="57142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B59FB-304F-4148-B304-36E6C758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4" y="2364355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9FE8E-2B65-4EC4-8887-944713D5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66" y="1537052"/>
            <a:ext cx="379939" cy="379745"/>
          </a:xfrm>
          <a:custGeom>
            <a:avLst/>
            <a:gdLst>
              <a:gd name="connsiteX0" fmla="*/ 0 w 379939"/>
              <a:gd name="connsiteY0" fmla="*/ 0 h 379745"/>
              <a:gd name="connsiteX1" fmla="*/ 379940 w 379939"/>
              <a:gd name="connsiteY1" fmla="*/ 0 h 379745"/>
              <a:gd name="connsiteX2" fmla="*/ 379940 w 379939"/>
              <a:gd name="connsiteY2" fmla="*/ 379746 h 379745"/>
              <a:gd name="connsiteX3" fmla="*/ 0 w 379939"/>
              <a:gd name="connsiteY3" fmla="*/ 379746 h 37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39" h="379745">
                <a:moveTo>
                  <a:pt x="0" y="0"/>
                </a:moveTo>
                <a:lnTo>
                  <a:pt x="379940" y="0"/>
                </a:lnTo>
                <a:lnTo>
                  <a:pt x="379940" y="379746"/>
                </a:lnTo>
                <a:lnTo>
                  <a:pt x="0" y="379746"/>
                </a:lnTo>
                <a:close/>
              </a:path>
            </a:pathLst>
          </a:custGeom>
        </p:spPr>
      </p:pic>
      <p:sp>
        <p:nvSpPr>
          <p:cNvPr id="11" name="Freeform 205">
            <a:extLst>
              <a:ext uri="{FF2B5EF4-FFF2-40B4-BE49-F238E27FC236}">
                <a16:creationId xmlns:a16="http://schemas.microsoft.com/office/drawing/2014/main" id="{5DDA8354-A6D2-4262-BE2A-7B99B67BE24B}"/>
              </a:ext>
            </a:extLst>
          </p:cNvPr>
          <p:cNvSpPr/>
          <p:nvPr/>
        </p:nvSpPr>
        <p:spPr>
          <a:xfrm>
            <a:off x="3134504" y="278139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F98B9-017E-4CCC-80E4-83DAE2E7E9A3}"/>
              </a:ext>
            </a:extLst>
          </p:cNvPr>
          <p:cNvSpPr txBox="1"/>
          <p:nvPr/>
        </p:nvSpPr>
        <p:spPr>
          <a:xfrm>
            <a:off x="2735941" y="278790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Command/Control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id="{6180892D-650F-42BC-A3F3-A63CEB8A752A}"/>
              </a:ext>
            </a:extLst>
          </p:cNvPr>
          <p:cNvSpPr/>
          <p:nvPr/>
        </p:nvSpPr>
        <p:spPr>
          <a:xfrm>
            <a:off x="4213262" y="28153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D9AD8-5871-454F-8A4F-AF19FDEE8354}"/>
              </a:ext>
            </a:extLst>
          </p:cNvPr>
          <p:cNvSpPr txBox="1"/>
          <p:nvPr/>
        </p:nvSpPr>
        <p:spPr>
          <a:xfrm>
            <a:off x="3956906" y="278790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Lambda: Command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/Control</a:t>
            </a:r>
          </a:p>
        </p:txBody>
      </p:sp>
      <p:sp>
        <p:nvSpPr>
          <p:cNvPr id="15" name="Freeform 209">
            <a:extLst>
              <a:ext uri="{FF2B5EF4-FFF2-40B4-BE49-F238E27FC236}">
                <a16:creationId xmlns:a16="http://schemas.microsoft.com/office/drawing/2014/main" id="{AD20BA82-EB5C-4A99-ABF0-D4808A22B55E}"/>
              </a:ext>
            </a:extLst>
          </p:cNvPr>
          <p:cNvSpPr/>
          <p:nvPr/>
        </p:nvSpPr>
        <p:spPr>
          <a:xfrm>
            <a:off x="3134504" y="1920188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91E1-1619-4467-9C11-D64CB45C3052}"/>
              </a:ext>
            </a:extLst>
          </p:cNvPr>
          <p:cNvSpPr txBox="1"/>
          <p:nvPr/>
        </p:nvSpPr>
        <p:spPr>
          <a:xfrm>
            <a:off x="2951905" y="188203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Amazon Cognito</a:t>
            </a:r>
          </a:p>
        </p:txBody>
      </p:sp>
      <p:sp>
        <p:nvSpPr>
          <p:cNvPr id="17" name="Freeform 211">
            <a:extLst>
              <a:ext uri="{FF2B5EF4-FFF2-40B4-BE49-F238E27FC236}">
                <a16:creationId xmlns:a16="http://schemas.microsoft.com/office/drawing/2014/main" id="{697EEB9B-81AC-4710-97D4-94F25CF78FF5}"/>
              </a:ext>
            </a:extLst>
          </p:cNvPr>
          <p:cNvSpPr/>
          <p:nvPr/>
        </p:nvSpPr>
        <p:spPr>
          <a:xfrm>
            <a:off x="790495" y="274043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28F6D-2D92-4C11-8B5B-540C71F200FB}"/>
              </a:ext>
            </a:extLst>
          </p:cNvPr>
          <p:cNvSpPr txBox="1"/>
          <p:nvPr/>
        </p:nvSpPr>
        <p:spPr>
          <a:xfrm>
            <a:off x="975425" y="2682844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App</a:t>
            </a:r>
          </a:p>
        </p:txBody>
      </p:sp>
      <p:sp>
        <p:nvSpPr>
          <p:cNvPr id="19" name="Freeform 216">
            <a:extLst>
              <a:ext uri="{FF2B5EF4-FFF2-40B4-BE49-F238E27FC236}">
                <a16:creationId xmlns:a16="http://schemas.microsoft.com/office/drawing/2014/main" id="{7E65C35F-9EAD-476C-80F1-FDB2075794A0}"/>
              </a:ext>
            </a:extLst>
          </p:cNvPr>
          <p:cNvSpPr/>
          <p:nvPr/>
        </p:nvSpPr>
        <p:spPr>
          <a:xfrm>
            <a:off x="3659499" y="2535436"/>
            <a:ext cx="522418" cy="45719"/>
          </a:xfrm>
          <a:custGeom>
            <a:avLst/>
            <a:gdLst>
              <a:gd name="connsiteX0" fmla="*/ 0 w 508033"/>
              <a:gd name="connsiteY0" fmla="*/ 0 h 6781"/>
              <a:gd name="connsiteX1" fmla="*/ 508034 w 508033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033" h="6781">
                <a:moveTo>
                  <a:pt x="0" y="0"/>
                </a:moveTo>
                <a:lnTo>
                  <a:pt x="508034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217">
            <a:extLst>
              <a:ext uri="{FF2B5EF4-FFF2-40B4-BE49-F238E27FC236}">
                <a16:creationId xmlns:a16="http://schemas.microsoft.com/office/drawing/2014/main" id="{25046A81-5433-419D-AEEE-69CC6515F320}"/>
              </a:ext>
            </a:extLst>
          </p:cNvPr>
          <p:cNvSpPr/>
          <p:nvPr/>
        </p:nvSpPr>
        <p:spPr>
          <a:xfrm>
            <a:off x="4155419" y="2510149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18">
            <a:extLst>
              <a:ext uri="{FF2B5EF4-FFF2-40B4-BE49-F238E27FC236}">
                <a16:creationId xmlns:a16="http://schemas.microsoft.com/office/drawing/2014/main" id="{FCB6CDF5-BAC3-4D67-86B2-0EC5734D674A}"/>
              </a:ext>
            </a:extLst>
          </p:cNvPr>
          <p:cNvSpPr/>
          <p:nvPr/>
        </p:nvSpPr>
        <p:spPr>
          <a:xfrm>
            <a:off x="664894" y="5181933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314351FB-9ADB-470A-A027-CB20067B6EEF}"/>
              </a:ext>
            </a:extLst>
          </p:cNvPr>
          <p:cNvSpPr/>
          <p:nvPr/>
        </p:nvSpPr>
        <p:spPr>
          <a:xfrm>
            <a:off x="2021823" y="4395317"/>
            <a:ext cx="407078" cy="203435"/>
          </a:xfrm>
          <a:custGeom>
            <a:avLst/>
            <a:gdLst>
              <a:gd name="connsiteX0" fmla="*/ 0 w 407078"/>
              <a:gd name="connsiteY0" fmla="*/ 0 h 203435"/>
              <a:gd name="connsiteX1" fmla="*/ 407078 w 407078"/>
              <a:gd name="connsiteY1" fmla="*/ 0 h 203435"/>
              <a:gd name="connsiteX2" fmla="*/ 407078 w 407078"/>
              <a:gd name="connsiteY2" fmla="*/ 203435 h 203435"/>
              <a:gd name="connsiteX3" fmla="*/ 0 w 407078"/>
              <a:gd name="connsiteY3" fmla="*/ 203435 h 203435"/>
              <a:gd name="connsiteX4" fmla="*/ 0 w 407078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78" h="203435">
                <a:moveTo>
                  <a:pt x="0" y="0"/>
                </a:moveTo>
                <a:lnTo>
                  <a:pt x="407078" y="0"/>
                </a:lnTo>
                <a:lnTo>
                  <a:pt x="40707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B13EE-2384-42D4-A4F6-509F06B1F44F}"/>
              </a:ext>
            </a:extLst>
          </p:cNvPr>
          <p:cNvGrpSpPr/>
          <p:nvPr/>
        </p:nvGrpSpPr>
        <p:grpSpPr>
          <a:xfrm>
            <a:off x="1934087" y="4236346"/>
            <a:ext cx="575799" cy="537733"/>
            <a:chOff x="1923598" y="4120679"/>
            <a:chExt cx="575799" cy="53773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F86239-90BD-4150-8978-6ED84F94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6521" y="4120679"/>
              <a:ext cx="339232" cy="332277"/>
            </a:xfrm>
            <a:custGeom>
              <a:avLst/>
              <a:gdLst>
                <a:gd name="connsiteX0" fmla="*/ 0 w 339232"/>
                <a:gd name="connsiteY0" fmla="*/ 0 h 332277"/>
                <a:gd name="connsiteX1" fmla="*/ 339232 w 339232"/>
                <a:gd name="connsiteY1" fmla="*/ 0 h 332277"/>
                <a:gd name="connsiteX2" fmla="*/ 339232 w 339232"/>
                <a:gd name="connsiteY2" fmla="*/ 332278 h 332277"/>
                <a:gd name="connsiteX3" fmla="*/ 0 w 339232"/>
                <a:gd name="connsiteY3" fmla="*/ 332278 h 33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232" h="332277">
                  <a:moveTo>
                    <a:pt x="0" y="0"/>
                  </a:moveTo>
                  <a:lnTo>
                    <a:pt x="339232" y="0"/>
                  </a:lnTo>
                  <a:lnTo>
                    <a:pt x="339232" y="332278"/>
                  </a:lnTo>
                  <a:lnTo>
                    <a:pt x="0" y="332278"/>
                  </a:lnTo>
                  <a:close/>
                </a:path>
              </a:pathLst>
            </a:cu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992923-BB97-41E3-9E33-6C3099929FAC}"/>
                </a:ext>
              </a:extLst>
            </p:cNvPr>
            <p:cNvSpPr txBox="1"/>
            <p:nvPr/>
          </p:nvSpPr>
          <p:spPr>
            <a:xfrm>
              <a:off x="1923598" y="4427580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Internet</a:t>
              </a:r>
            </a:p>
          </p:txBody>
        </p:sp>
      </p:grpSp>
      <p:sp>
        <p:nvSpPr>
          <p:cNvPr id="26" name="Freeform 222">
            <a:extLst>
              <a:ext uri="{FF2B5EF4-FFF2-40B4-BE49-F238E27FC236}">
                <a16:creationId xmlns:a16="http://schemas.microsoft.com/office/drawing/2014/main" id="{80196867-DF5B-4748-B9B0-DD9B8E344087}"/>
              </a:ext>
            </a:extLst>
          </p:cNvPr>
          <p:cNvSpPr/>
          <p:nvPr/>
        </p:nvSpPr>
        <p:spPr>
          <a:xfrm>
            <a:off x="2971672" y="40020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074B82-A640-456C-B2AB-86CC4A3D7085}"/>
              </a:ext>
            </a:extLst>
          </p:cNvPr>
          <p:cNvSpPr txBox="1"/>
          <p:nvPr/>
        </p:nvSpPr>
        <p:spPr>
          <a:xfrm>
            <a:off x="4042986" y="403959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Core</a:t>
            </a:r>
          </a:p>
        </p:txBody>
      </p:sp>
      <p:sp>
        <p:nvSpPr>
          <p:cNvPr id="28" name="Freeform 224">
            <a:extLst>
              <a:ext uri="{FF2B5EF4-FFF2-40B4-BE49-F238E27FC236}">
                <a16:creationId xmlns:a16="http://schemas.microsoft.com/office/drawing/2014/main" id="{3A231422-304B-452D-8D35-4539AAFB39B0}"/>
              </a:ext>
            </a:extLst>
          </p:cNvPr>
          <p:cNvSpPr/>
          <p:nvPr/>
        </p:nvSpPr>
        <p:spPr>
          <a:xfrm>
            <a:off x="4667833" y="606348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911A71-DC3B-4BE2-BD25-694D79B12771}"/>
              </a:ext>
            </a:extLst>
          </p:cNvPr>
          <p:cNvSpPr txBox="1"/>
          <p:nvPr/>
        </p:nvSpPr>
        <p:spPr>
          <a:xfrm>
            <a:off x="4607596" y="6083646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Telemetry IoT Rule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870C8F-466E-4113-9895-92D6B9C3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40" y="4398707"/>
            <a:ext cx="339232" cy="332277"/>
          </a:xfrm>
          <a:custGeom>
            <a:avLst/>
            <a:gdLst>
              <a:gd name="connsiteX0" fmla="*/ 0 w 339232"/>
              <a:gd name="connsiteY0" fmla="*/ 0 h 332277"/>
              <a:gd name="connsiteX1" fmla="*/ 339232 w 339232"/>
              <a:gd name="connsiteY1" fmla="*/ 0 h 332277"/>
              <a:gd name="connsiteX2" fmla="*/ 339232 w 339232"/>
              <a:gd name="connsiteY2" fmla="*/ 332278 h 332277"/>
              <a:gd name="connsiteX3" fmla="*/ 0 w 339232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32" h="332277">
                <a:moveTo>
                  <a:pt x="0" y="0"/>
                </a:moveTo>
                <a:lnTo>
                  <a:pt x="339232" y="0"/>
                </a:lnTo>
                <a:lnTo>
                  <a:pt x="339232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1" name="Freeform 228">
            <a:extLst>
              <a:ext uri="{FF2B5EF4-FFF2-40B4-BE49-F238E27FC236}">
                <a16:creationId xmlns:a16="http://schemas.microsoft.com/office/drawing/2014/main" id="{E5865984-E9E2-43C4-A8AA-3A4460C7DF86}"/>
              </a:ext>
            </a:extLst>
          </p:cNvPr>
          <p:cNvSpPr/>
          <p:nvPr/>
        </p:nvSpPr>
        <p:spPr>
          <a:xfrm>
            <a:off x="4532140" y="470047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12E17D-39DB-4ABC-A3B8-F4CC62AFE358}"/>
              </a:ext>
            </a:extLst>
          </p:cNvPr>
          <p:cNvSpPr txBox="1"/>
          <p:nvPr/>
        </p:nvSpPr>
        <p:spPr>
          <a:xfrm>
            <a:off x="4573673" y="4958643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JITR IoT Rule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6C0AE-A644-4458-973E-D68EC4B5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153705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34" name="Freeform 235">
            <a:extLst>
              <a:ext uri="{FF2B5EF4-FFF2-40B4-BE49-F238E27FC236}">
                <a16:creationId xmlns:a16="http://schemas.microsoft.com/office/drawing/2014/main" id="{711DB799-BFF0-4D59-BB1D-9E85E327CDC2}"/>
              </a:ext>
            </a:extLst>
          </p:cNvPr>
          <p:cNvSpPr/>
          <p:nvPr/>
        </p:nvSpPr>
        <p:spPr>
          <a:xfrm>
            <a:off x="7666644" y="3879948"/>
            <a:ext cx="33923" cy="104294"/>
          </a:xfrm>
          <a:custGeom>
            <a:avLst/>
            <a:gdLst>
              <a:gd name="connsiteX0" fmla="*/ 0 w 33923"/>
              <a:gd name="connsiteY0" fmla="*/ 0 h 104294"/>
              <a:gd name="connsiteX1" fmla="*/ 33923 w 33923"/>
              <a:gd name="connsiteY1" fmla="*/ 0 h 104294"/>
              <a:gd name="connsiteX2" fmla="*/ 33923 w 33923"/>
              <a:gd name="connsiteY2" fmla="*/ 104294 h 10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23" h="104294">
                <a:moveTo>
                  <a:pt x="0" y="0"/>
                </a:moveTo>
                <a:lnTo>
                  <a:pt x="33923" y="0"/>
                </a:lnTo>
                <a:lnTo>
                  <a:pt x="33923" y="104294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236">
            <a:extLst>
              <a:ext uri="{FF2B5EF4-FFF2-40B4-BE49-F238E27FC236}">
                <a16:creationId xmlns:a16="http://schemas.microsoft.com/office/drawing/2014/main" id="{7CB768FE-1CAF-4D00-BFBD-037A9B7E9619}"/>
              </a:ext>
            </a:extLst>
          </p:cNvPr>
          <p:cNvSpPr/>
          <p:nvPr/>
        </p:nvSpPr>
        <p:spPr>
          <a:xfrm>
            <a:off x="7680213" y="3974070"/>
            <a:ext cx="40707" cy="40687"/>
          </a:xfrm>
          <a:custGeom>
            <a:avLst/>
            <a:gdLst>
              <a:gd name="connsiteX0" fmla="*/ 20354 w 40707"/>
              <a:gd name="connsiteY0" fmla="*/ 40687 h 40687"/>
              <a:gd name="connsiteX1" fmla="*/ 0 w 40707"/>
              <a:gd name="connsiteY1" fmla="*/ 0 h 40687"/>
              <a:gd name="connsiteX2" fmla="*/ 20354 w 40707"/>
              <a:gd name="connsiteY2" fmla="*/ 10172 h 40687"/>
              <a:gd name="connsiteX3" fmla="*/ 40708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40687"/>
                </a:moveTo>
                <a:lnTo>
                  <a:pt x="0" y="0"/>
                </a:lnTo>
                <a:lnTo>
                  <a:pt x="20354" y="10172"/>
                </a:lnTo>
                <a:lnTo>
                  <a:pt x="40708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244">
            <a:extLst>
              <a:ext uri="{FF2B5EF4-FFF2-40B4-BE49-F238E27FC236}">
                <a16:creationId xmlns:a16="http://schemas.microsoft.com/office/drawing/2014/main" id="{C20E257F-B4B6-4D59-A05E-9A689F2BC31B}"/>
              </a:ext>
            </a:extLst>
          </p:cNvPr>
          <p:cNvSpPr/>
          <p:nvPr/>
        </p:nvSpPr>
        <p:spPr>
          <a:xfrm>
            <a:off x="7089949" y="2313496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246">
            <a:extLst>
              <a:ext uri="{FF2B5EF4-FFF2-40B4-BE49-F238E27FC236}">
                <a16:creationId xmlns:a16="http://schemas.microsoft.com/office/drawing/2014/main" id="{28A5E0C9-93B1-40E1-9840-AE353549AD3D}"/>
              </a:ext>
            </a:extLst>
          </p:cNvPr>
          <p:cNvSpPr/>
          <p:nvPr/>
        </p:nvSpPr>
        <p:spPr>
          <a:xfrm>
            <a:off x="7035672" y="3167924"/>
            <a:ext cx="861649" cy="203435"/>
          </a:xfrm>
          <a:custGeom>
            <a:avLst/>
            <a:gdLst>
              <a:gd name="connsiteX0" fmla="*/ 0 w 861649"/>
              <a:gd name="connsiteY0" fmla="*/ 0 h 203435"/>
              <a:gd name="connsiteX1" fmla="*/ 861649 w 861649"/>
              <a:gd name="connsiteY1" fmla="*/ 0 h 203435"/>
              <a:gd name="connsiteX2" fmla="*/ 861649 w 861649"/>
              <a:gd name="connsiteY2" fmla="*/ 203435 h 203435"/>
              <a:gd name="connsiteX3" fmla="*/ 0 w 861649"/>
              <a:gd name="connsiteY3" fmla="*/ 203435 h 203435"/>
              <a:gd name="connsiteX4" fmla="*/ 0 w 861649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649" h="203435">
                <a:moveTo>
                  <a:pt x="0" y="0"/>
                </a:moveTo>
                <a:lnTo>
                  <a:pt x="861649" y="0"/>
                </a:lnTo>
                <a:lnTo>
                  <a:pt x="861649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250">
            <a:extLst>
              <a:ext uri="{FF2B5EF4-FFF2-40B4-BE49-F238E27FC236}">
                <a16:creationId xmlns:a16="http://schemas.microsoft.com/office/drawing/2014/main" id="{FBBF453C-C76F-4E1F-8488-5ACDEC0A424B}"/>
              </a:ext>
            </a:extLst>
          </p:cNvPr>
          <p:cNvSpPr/>
          <p:nvPr/>
        </p:nvSpPr>
        <p:spPr>
          <a:xfrm>
            <a:off x="7293489" y="275427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252">
            <a:extLst>
              <a:ext uri="{FF2B5EF4-FFF2-40B4-BE49-F238E27FC236}">
                <a16:creationId xmlns:a16="http://schemas.microsoft.com/office/drawing/2014/main" id="{45F9C505-BE79-4CB2-9751-E1E7F7461F8B}"/>
              </a:ext>
            </a:extLst>
          </p:cNvPr>
          <p:cNvSpPr/>
          <p:nvPr/>
        </p:nvSpPr>
        <p:spPr>
          <a:xfrm>
            <a:off x="7293489" y="3676512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905B41-E8E0-4080-B5F7-2A287499A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2418605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41" name="Freeform 255">
            <a:extLst>
              <a:ext uri="{FF2B5EF4-FFF2-40B4-BE49-F238E27FC236}">
                <a16:creationId xmlns:a16="http://schemas.microsoft.com/office/drawing/2014/main" id="{2048DAAE-05CE-484E-B22F-295600F55B88}"/>
              </a:ext>
            </a:extLst>
          </p:cNvPr>
          <p:cNvSpPr/>
          <p:nvPr/>
        </p:nvSpPr>
        <p:spPr>
          <a:xfrm>
            <a:off x="6431839" y="181169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16D8E6-B189-44B1-8A83-04B4451D6BF1}"/>
              </a:ext>
            </a:extLst>
          </p:cNvPr>
          <p:cNvSpPr txBox="1"/>
          <p:nvPr/>
        </p:nvSpPr>
        <p:spPr>
          <a:xfrm>
            <a:off x="6300559" y="1853229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3" name="Freeform 257">
            <a:extLst>
              <a:ext uri="{FF2B5EF4-FFF2-40B4-BE49-F238E27FC236}">
                <a16:creationId xmlns:a16="http://schemas.microsoft.com/office/drawing/2014/main" id="{A9735D87-B1D8-4023-959F-90062CE66150}"/>
              </a:ext>
            </a:extLst>
          </p:cNvPr>
          <p:cNvSpPr/>
          <p:nvPr/>
        </p:nvSpPr>
        <p:spPr>
          <a:xfrm>
            <a:off x="6425055" y="2686461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BDCE3-CAA2-4AB4-A695-2E19F861E8B9}"/>
              </a:ext>
            </a:extLst>
          </p:cNvPr>
          <p:cNvSpPr txBox="1"/>
          <p:nvPr/>
        </p:nvSpPr>
        <p:spPr>
          <a:xfrm>
            <a:off x="6314253" y="2736434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5" name="Freeform 259">
            <a:extLst>
              <a:ext uri="{FF2B5EF4-FFF2-40B4-BE49-F238E27FC236}">
                <a16:creationId xmlns:a16="http://schemas.microsoft.com/office/drawing/2014/main" id="{A9E24F38-3F11-4A79-9E01-1823064B63E3}"/>
              </a:ext>
            </a:extLst>
          </p:cNvPr>
          <p:cNvSpPr/>
          <p:nvPr/>
        </p:nvSpPr>
        <p:spPr>
          <a:xfrm>
            <a:off x="6425055" y="356801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27890-77C5-45AC-AC66-2D20E21F1A72}"/>
              </a:ext>
            </a:extLst>
          </p:cNvPr>
          <p:cNvSpPr txBox="1"/>
          <p:nvPr/>
        </p:nvSpPr>
        <p:spPr>
          <a:xfrm>
            <a:off x="6297358" y="360921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5D49520B-C406-45F4-AA2F-0217BE7DF776}"/>
              </a:ext>
            </a:extLst>
          </p:cNvPr>
          <p:cNvSpPr/>
          <p:nvPr/>
        </p:nvSpPr>
        <p:spPr>
          <a:xfrm>
            <a:off x="6954257" y="1194603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B741A-6918-4C36-B055-2C690AFD96BA}"/>
              </a:ext>
            </a:extLst>
          </p:cNvPr>
          <p:cNvSpPr txBox="1"/>
          <p:nvPr/>
        </p:nvSpPr>
        <p:spPr>
          <a:xfrm>
            <a:off x="6745786" y="1141606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sym typeface="Helvetica"/>
                <a:rtl val="0"/>
              </a:rPr>
              <a:t>IoT Device Management</a:t>
            </a:r>
          </a:p>
        </p:txBody>
      </p:sp>
      <p:sp>
        <p:nvSpPr>
          <p:cNvPr id="49" name="Freeform 264">
            <a:extLst>
              <a:ext uri="{FF2B5EF4-FFF2-40B4-BE49-F238E27FC236}">
                <a16:creationId xmlns:a16="http://schemas.microsoft.com/office/drawing/2014/main" id="{69787F32-5FCF-444A-8E01-5EA6759CC5FA}"/>
              </a:ext>
            </a:extLst>
          </p:cNvPr>
          <p:cNvSpPr/>
          <p:nvPr/>
        </p:nvSpPr>
        <p:spPr>
          <a:xfrm>
            <a:off x="5007065" y="3629044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0AFD8-4B23-4793-BBB6-DE7693D48C65}"/>
              </a:ext>
            </a:extLst>
          </p:cNvPr>
          <p:cNvSpPr txBox="1"/>
          <p:nvPr/>
        </p:nvSpPr>
        <p:spPr>
          <a:xfrm>
            <a:off x="4873696" y="36765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JITR</a:t>
            </a:r>
          </a:p>
        </p:txBody>
      </p:sp>
      <p:sp>
        <p:nvSpPr>
          <p:cNvPr id="51" name="Freeform 266">
            <a:extLst>
              <a:ext uri="{FF2B5EF4-FFF2-40B4-BE49-F238E27FC236}">
                <a16:creationId xmlns:a16="http://schemas.microsoft.com/office/drawing/2014/main" id="{5FA6CE17-7550-416F-97CD-0F7989E1125F}"/>
              </a:ext>
            </a:extLst>
          </p:cNvPr>
          <p:cNvSpPr/>
          <p:nvPr/>
        </p:nvSpPr>
        <p:spPr>
          <a:xfrm>
            <a:off x="2971672" y="473437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3EBE6-A024-44F3-83BA-74E3537FEBD5}"/>
              </a:ext>
            </a:extLst>
          </p:cNvPr>
          <p:cNvSpPr txBox="1"/>
          <p:nvPr/>
        </p:nvSpPr>
        <p:spPr>
          <a:xfrm>
            <a:off x="3140451" y="4758401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aws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/events/certificates/registered/+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0A86720-955C-4217-8BE5-B15507C68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786" y="3279814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4" name="Freeform 269">
            <a:extLst>
              <a:ext uri="{FF2B5EF4-FFF2-40B4-BE49-F238E27FC236}">
                <a16:creationId xmlns:a16="http://schemas.microsoft.com/office/drawing/2014/main" id="{83767A04-5C71-47E0-8E40-7B561549B2E4}"/>
              </a:ext>
            </a:extLst>
          </p:cNvPr>
          <p:cNvSpPr/>
          <p:nvPr/>
        </p:nvSpPr>
        <p:spPr>
          <a:xfrm>
            <a:off x="1934436" y="4998841"/>
            <a:ext cx="581850" cy="6781"/>
          </a:xfrm>
          <a:custGeom>
            <a:avLst/>
            <a:gdLst>
              <a:gd name="connsiteX0" fmla="*/ 0 w 581850"/>
              <a:gd name="connsiteY0" fmla="*/ 0 h 6781"/>
              <a:gd name="connsiteX1" fmla="*/ 581851 w 581850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850" h="6781">
                <a:moveTo>
                  <a:pt x="0" y="0"/>
                </a:moveTo>
                <a:lnTo>
                  <a:pt x="581851" y="0"/>
                </a:lnTo>
              </a:path>
            </a:pathLst>
          </a:custGeom>
          <a:noFill/>
          <a:ln w="678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270">
            <a:extLst>
              <a:ext uri="{FF2B5EF4-FFF2-40B4-BE49-F238E27FC236}">
                <a16:creationId xmlns:a16="http://schemas.microsoft.com/office/drawing/2014/main" id="{EFFFFE76-3D03-44F9-BBC1-8BB718A9B298}"/>
              </a:ext>
            </a:extLst>
          </p:cNvPr>
          <p:cNvSpPr/>
          <p:nvPr/>
        </p:nvSpPr>
        <p:spPr>
          <a:xfrm>
            <a:off x="1893728" y="498688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40708 w 40707"/>
              <a:gd name="connsiteY2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40708" y="40687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271">
            <a:extLst>
              <a:ext uri="{FF2B5EF4-FFF2-40B4-BE49-F238E27FC236}">
                <a16:creationId xmlns:a16="http://schemas.microsoft.com/office/drawing/2014/main" id="{55A77161-01F2-49D9-AF0A-DE18AD75DD40}"/>
              </a:ext>
            </a:extLst>
          </p:cNvPr>
          <p:cNvSpPr/>
          <p:nvPr/>
        </p:nvSpPr>
        <p:spPr>
          <a:xfrm>
            <a:off x="2516287" y="498688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0 w 40707"/>
              <a:gd name="connsiteY2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785" cap="flat">
            <a:solidFill>
              <a:srgbClr val="545B6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AEEC3D0-9B18-417B-8474-4EABF6679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439870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58" name="Freeform 274">
            <a:extLst>
              <a:ext uri="{FF2B5EF4-FFF2-40B4-BE49-F238E27FC236}">
                <a16:creationId xmlns:a16="http://schemas.microsoft.com/office/drawing/2014/main" id="{67BAEE26-90B6-4B6E-8F0B-672F7EB9188A}"/>
              </a:ext>
            </a:extLst>
          </p:cNvPr>
          <p:cNvSpPr/>
          <p:nvPr/>
        </p:nvSpPr>
        <p:spPr>
          <a:xfrm>
            <a:off x="3175212" y="6063486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33C10-F70A-47DE-99F6-B133F1E869C5}"/>
              </a:ext>
            </a:extLst>
          </p:cNvPr>
          <p:cNvSpPr txBox="1"/>
          <p:nvPr/>
        </p:nvSpPr>
        <p:spPr>
          <a:xfrm>
            <a:off x="3152291" y="6083647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dt/</a:t>
            </a:r>
            <a:r>
              <a:rPr lang="en-US" sz="900" spc="0" baseline="0" dirty="0" err="1">
                <a:solidFill>
                  <a:srgbClr val="000000"/>
                </a:solidFill>
                <a:latin typeface="Helvetica"/>
                <a:sym typeface="Helvetica"/>
                <a:rtl val="0"/>
              </a:rPr>
              <a:t>foundationapp</a:t>
            </a:r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/#/sensor1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EE0CDFE-AFDD-4FF9-AC9A-B49DFBDA0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205" y="509038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61" name="Freeform 277">
            <a:extLst>
              <a:ext uri="{FF2B5EF4-FFF2-40B4-BE49-F238E27FC236}">
                <a16:creationId xmlns:a16="http://schemas.microsoft.com/office/drawing/2014/main" id="{C384C777-5A69-4495-9AFE-77705374377F}"/>
              </a:ext>
            </a:extLst>
          </p:cNvPr>
          <p:cNvSpPr/>
          <p:nvPr/>
        </p:nvSpPr>
        <p:spPr>
          <a:xfrm>
            <a:off x="527845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662166-C48D-4EB5-A302-58D862BF7E09}"/>
              </a:ext>
            </a:extLst>
          </p:cNvPr>
          <p:cNvSpPr txBox="1"/>
          <p:nvPr/>
        </p:nvSpPr>
        <p:spPr>
          <a:xfrm rot="5400000">
            <a:off x="5099573" y="2837696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Update thing shadow "desired"</a:t>
            </a:r>
          </a:p>
        </p:txBody>
      </p:sp>
      <p:sp>
        <p:nvSpPr>
          <p:cNvPr id="63" name="Freeform 279">
            <a:extLst>
              <a:ext uri="{FF2B5EF4-FFF2-40B4-BE49-F238E27FC236}">
                <a16:creationId xmlns:a16="http://schemas.microsoft.com/office/drawing/2014/main" id="{338DF8FC-94E6-4522-9AD4-ECB4F026B49A}"/>
              </a:ext>
            </a:extLst>
          </p:cNvPr>
          <p:cNvSpPr/>
          <p:nvPr/>
        </p:nvSpPr>
        <p:spPr>
          <a:xfrm>
            <a:off x="3243058" y="5426055"/>
            <a:ext cx="1492621" cy="203435"/>
          </a:xfrm>
          <a:custGeom>
            <a:avLst/>
            <a:gdLst>
              <a:gd name="connsiteX0" fmla="*/ 0 w 1492621"/>
              <a:gd name="connsiteY0" fmla="*/ 0 h 203435"/>
              <a:gd name="connsiteX1" fmla="*/ 1492621 w 1492621"/>
              <a:gd name="connsiteY1" fmla="*/ 0 h 203435"/>
              <a:gd name="connsiteX2" fmla="*/ 1492621 w 1492621"/>
              <a:gd name="connsiteY2" fmla="*/ 203435 h 203435"/>
              <a:gd name="connsiteX3" fmla="*/ 0 w 1492621"/>
              <a:gd name="connsiteY3" fmla="*/ 203435 h 203435"/>
              <a:gd name="connsiteX4" fmla="*/ 0 w 1492621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621" h="203435">
                <a:moveTo>
                  <a:pt x="0" y="0"/>
                </a:moveTo>
                <a:lnTo>
                  <a:pt x="1492621" y="0"/>
                </a:lnTo>
                <a:lnTo>
                  <a:pt x="1492621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64A242-565F-4E9A-9B87-2CB3EE47C7CD}"/>
              </a:ext>
            </a:extLst>
          </p:cNvPr>
          <p:cNvSpPr txBox="1"/>
          <p:nvPr/>
        </p:nvSpPr>
        <p:spPr>
          <a:xfrm>
            <a:off x="3141441" y="5458319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$aws/things/thingName/shadow/update/accepted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D1E2D8-30DC-476F-9E0D-1A2A8162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0" y="5727817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EAD364-9E2B-4DB7-9312-F4B1678E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153" y="3429000"/>
            <a:ext cx="468140" cy="467901"/>
          </a:xfrm>
          <a:custGeom>
            <a:avLst/>
            <a:gdLst>
              <a:gd name="connsiteX0" fmla="*/ 0 w 468140"/>
              <a:gd name="connsiteY0" fmla="*/ 0 h 467901"/>
              <a:gd name="connsiteX1" fmla="*/ 468140 w 468140"/>
              <a:gd name="connsiteY1" fmla="*/ 0 h 467901"/>
              <a:gd name="connsiteX2" fmla="*/ 468140 w 468140"/>
              <a:gd name="connsiteY2" fmla="*/ 467901 h 467901"/>
              <a:gd name="connsiteX3" fmla="*/ 0 w 468140"/>
              <a:gd name="connsiteY3" fmla="*/ 467901 h 46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140" h="467901">
                <a:moveTo>
                  <a:pt x="0" y="0"/>
                </a:moveTo>
                <a:lnTo>
                  <a:pt x="468140" y="0"/>
                </a:lnTo>
                <a:lnTo>
                  <a:pt x="468140" y="467901"/>
                </a:lnTo>
                <a:lnTo>
                  <a:pt x="0" y="467901"/>
                </a:lnTo>
                <a:close/>
              </a:path>
            </a:pathLst>
          </a:cu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1D5A8F3-73C6-4787-AB5E-4140089C9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7696" y="2886506"/>
            <a:ext cx="434217" cy="427213"/>
          </a:xfrm>
          <a:custGeom>
            <a:avLst/>
            <a:gdLst>
              <a:gd name="connsiteX0" fmla="*/ 0 w 434217"/>
              <a:gd name="connsiteY0" fmla="*/ 0 h 427213"/>
              <a:gd name="connsiteX1" fmla="*/ 434217 w 434217"/>
              <a:gd name="connsiteY1" fmla="*/ 0 h 427213"/>
              <a:gd name="connsiteX2" fmla="*/ 434217 w 434217"/>
              <a:gd name="connsiteY2" fmla="*/ 427214 h 427213"/>
              <a:gd name="connsiteX3" fmla="*/ 0 w 434217"/>
              <a:gd name="connsiteY3" fmla="*/ 427214 h 4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17" h="427213">
                <a:moveTo>
                  <a:pt x="0" y="0"/>
                </a:moveTo>
                <a:lnTo>
                  <a:pt x="434217" y="0"/>
                </a:lnTo>
                <a:lnTo>
                  <a:pt x="434217" y="427214"/>
                </a:lnTo>
                <a:lnTo>
                  <a:pt x="0" y="427214"/>
                </a:lnTo>
                <a:close/>
              </a:path>
            </a:pathLst>
          </a:cu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9EF421-D9E1-41D4-AF96-C02E3D502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77696" y="3896901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69" name="Freeform 285">
            <a:extLst>
              <a:ext uri="{FF2B5EF4-FFF2-40B4-BE49-F238E27FC236}">
                <a16:creationId xmlns:a16="http://schemas.microsoft.com/office/drawing/2014/main" id="{884FB902-621E-4AD4-A4F3-7869694B07E5}"/>
              </a:ext>
            </a:extLst>
          </p:cNvPr>
          <p:cNvSpPr/>
          <p:nvPr/>
        </p:nvSpPr>
        <p:spPr>
          <a:xfrm>
            <a:off x="10020914" y="3920635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59DD7-80EC-4E58-B537-4BADE8A9A693}"/>
              </a:ext>
            </a:extLst>
          </p:cNvPr>
          <p:cNvSpPr txBox="1"/>
          <p:nvPr/>
        </p:nvSpPr>
        <p:spPr>
          <a:xfrm>
            <a:off x="9684545" y="392925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Device Defender</a:t>
            </a:r>
          </a:p>
        </p:txBody>
      </p:sp>
      <p:sp>
        <p:nvSpPr>
          <p:cNvPr id="71" name="Freeform 287">
            <a:extLst>
              <a:ext uri="{FF2B5EF4-FFF2-40B4-BE49-F238E27FC236}">
                <a16:creationId xmlns:a16="http://schemas.microsoft.com/office/drawing/2014/main" id="{7B504C41-A052-43FA-A985-296FDF0358FF}"/>
              </a:ext>
            </a:extLst>
          </p:cNvPr>
          <p:cNvSpPr/>
          <p:nvPr/>
        </p:nvSpPr>
        <p:spPr>
          <a:xfrm>
            <a:off x="11092888" y="4341067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A6CF7-94B8-4BCC-AFA7-6F47AC273B62}"/>
              </a:ext>
            </a:extLst>
          </p:cNvPr>
          <p:cNvSpPr txBox="1"/>
          <p:nvPr/>
        </p:nvSpPr>
        <p:spPr>
          <a:xfrm>
            <a:off x="10871356" y="438601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Simple Notification </a:t>
            </a:r>
          </a:p>
          <a:p>
            <a:pPr algn="ctr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Service</a:t>
            </a:r>
          </a:p>
        </p:txBody>
      </p:sp>
      <p:sp>
        <p:nvSpPr>
          <p:cNvPr id="73" name="Freeform 289">
            <a:extLst>
              <a:ext uri="{FF2B5EF4-FFF2-40B4-BE49-F238E27FC236}">
                <a16:creationId xmlns:a16="http://schemas.microsoft.com/office/drawing/2014/main" id="{BEDE8D27-17E5-412C-A24A-168419484A26}"/>
              </a:ext>
            </a:extLst>
          </p:cNvPr>
          <p:cNvSpPr/>
          <p:nvPr/>
        </p:nvSpPr>
        <p:spPr>
          <a:xfrm>
            <a:off x="11092888" y="33171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09E0E4-6803-4A87-A5B3-6E6952397A63}"/>
              </a:ext>
            </a:extLst>
          </p:cNvPr>
          <p:cNvSpPr txBox="1"/>
          <p:nvPr/>
        </p:nvSpPr>
        <p:spPr>
          <a:xfrm>
            <a:off x="11007057" y="334347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CloudWatch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16A7EF-2FAA-4AA1-9CC4-EE7DF2B0A7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6106" y="750436"/>
            <a:ext cx="441001" cy="440776"/>
          </a:xfrm>
          <a:custGeom>
            <a:avLst/>
            <a:gdLst>
              <a:gd name="connsiteX0" fmla="*/ 0 w 441001"/>
              <a:gd name="connsiteY0" fmla="*/ 0 h 440776"/>
              <a:gd name="connsiteX1" fmla="*/ 441002 w 441001"/>
              <a:gd name="connsiteY1" fmla="*/ 0 h 440776"/>
              <a:gd name="connsiteX2" fmla="*/ 441002 w 441001"/>
              <a:gd name="connsiteY2" fmla="*/ 440776 h 440776"/>
              <a:gd name="connsiteX3" fmla="*/ 0 w 441001"/>
              <a:gd name="connsiteY3" fmla="*/ 440776 h 44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1" h="440776">
                <a:moveTo>
                  <a:pt x="0" y="0"/>
                </a:moveTo>
                <a:lnTo>
                  <a:pt x="441002" y="0"/>
                </a:lnTo>
                <a:lnTo>
                  <a:pt x="441002" y="440776"/>
                </a:lnTo>
                <a:lnTo>
                  <a:pt x="0" y="440776"/>
                </a:lnTo>
                <a:close/>
              </a:path>
            </a:pathLst>
          </a:custGeom>
        </p:spPr>
      </p:pic>
      <p:sp>
        <p:nvSpPr>
          <p:cNvPr id="76" name="Freeform 292">
            <a:extLst>
              <a:ext uri="{FF2B5EF4-FFF2-40B4-BE49-F238E27FC236}">
                <a16:creationId xmlns:a16="http://schemas.microsoft.com/office/drawing/2014/main" id="{49DF2C20-0DD6-4B41-9E9A-B320C26B8B31}"/>
              </a:ext>
            </a:extLst>
          </p:cNvPr>
          <p:cNvSpPr/>
          <p:nvPr/>
        </p:nvSpPr>
        <p:spPr>
          <a:xfrm>
            <a:off x="9824160" y="1228509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F4481E-C096-4332-B6A4-0062169DBC39}"/>
              </a:ext>
            </a:extLst>
          </p:cNvPr>
          <p:cNvSpPr txBox="1"/>
          <p:nvPr/>
        </p:nvSpPr>
        <p:spPr>
          <a:xfrm>
            <a:off x="9781395" y="120177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DynamoDB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DCB0B3-72D3-489E-8019-50513E9C63ED}"/>
              </a:ext>
            </a:extLst>
          </p:cNvPr>
          <p:cNvGrpSpPr/>
          <p:nvPr/>
        </p:nvGrpSpPr>
        <p:grpSpPr>
          <a:xfrm>
            <a:off x="3419459" y="1274786"/>
            <a:ext cx="40707" cy="230937"/>
            <a:chOff x="3419459" y="1274786"/>
            <a:chExt cx="40707" cy="230937"/>
          </a:xfrm>
        </p:grpSpPr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93BFAB02-29BF-4FA1-9645-6AE2708427E2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33B39479-72E3-4E1E-BA5C-AA11AE4D554B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3C4B657C-47CD-4E24-960C-6C9C3EAAF45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Freeform 298">
            <a:extLst>
              <a:ext uri="{FF2B5EF4-FFF2-40B4-BE49-F238E27FC236}">
                <a16:creationId xmlns:a16="http://schemas.microsoft.com/office/drawing/2014/main" id="{10E99407-B92A-4740-8458-57BB30E39712}"/>
              </a:ext>
            </a:extLst>
          </p:cNvPr>
          <p:cNvSpPr/>
          <p:nvPr/>
        </p:nvSpPr>
        <p:spPr>
          <a:xfrm>
            <a:off x="3127719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E6DECC-CE1C-4D55-8013-3FF68A307345}"/>
              </a:ext>
            </a:extLst>
          </p:cNvPr>
          <p:cNvSpPr txBox="1"/>
          <p:nvPr/>
        </p:nvSpPr>
        <p:spPr>
          <a:xfrm>
            <a:off x="2995005" y="1098295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API: Get Data</a:t>
            </a:r>
          </a:p>
        </p:txBody>
      </p:sp>
      <p:sp>
        <p:nvSpPr>
          <p:cNvPr id="84" name="Freeform 301">
            <a:extLst>
              <a:ext uri="{FF2B5EF4-FFF2-40B4-BE49-F238E27FC236}">
                <a16:creationId xmlns:a16="http://schemas.microsoft.com/office/drawing/2014/main" id="{112B710B-F5E9-4B59-A958-327913433ECF}"/>
              </a:ext>
            </a:extLst>
          </p:cNvPr>
          <p:cNvSpPr/>
          <p:nvPr/>
        </p:nvSpPr>
        <p:spPr>
          <a:xfrm>
            <a:off x="4070784" y="112001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E26324-2B02-4F8D-A6C2-F18261AC8456}"/>
              </a:ext>
            </a:extLst>
          </p:cNvPr>
          <p:cNvSpPr txBox="1"/>
          <p:nvPr/>
        </p:nvSpPr>
        <p:spPr>
          <a:xfrm>
            <a:off x="3847292" y="1103673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Lambda Query Data</a:t>
            </a:r>
          </a:p>
        </p:txBody>
      </p:sp>
      <p:sp>
        <p:nvSpPr>
          <p:cNvPr id="86" name="Freeform 303">
            <a:extLst>
              <a:ext uri="{FF2B5EF4-FFF2-40B4-BE49-F238E27FC236}">
                <a16:creationId xmlns:a16="http://schemas.microsoft.com/office/drawing/2014/main" id="{479CF3DD-81AB-4629-AE82-D3F4546D7CBA}"/>
              </a:ext>
            </a:extLst>
          </p:cNvPr>
          <p:cNvSpPr/>
          <p:nvPr/>
        </p:nvSpPr>
        <p:spPr>
          <a:xfrm>
            <a:off x="8874310" y="2333840"/>
            <a:ext cx="610617" cy="203435"/>
          </a:xfrm>
          <a:custGeom>
            <a:avLst/>
            <a:gdLst>
              <a:gd name="connsiteX0" fmla="*/ 0 w 610617"/>
              <a:gd name="connsiteY0" fmla="*/ 0 h 203435"/>
              <a:gd name="connsiteX1" fmla="*/ 610618 w 610617"/>
              <a:gd name="connsiteY1" fmla="*/ 0 h 203435"/>
              <a:gd name="connsiteX2" fmla="*/ 610618 w 610617"/>
              <a:gd name="connsiteY2" fmla="*/ 203435 h 203435"/>
              <a:gd name="connsiteX3" fmla="*/ 0 w 610617"/>
              <a:gd name="connsiteY3" fmla="*/ 203435 h 203435"/>
              <a:gd name="connsiteX4" fmla="*/ 0 w 610617"/>
              <a:gd name="connsiteY4" fmla="*/ 0 h 20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17" h="203435">
                <a:moveTo>
                  <a:pt x="0" y="0"/>
                </a:moveTo>
                <a:lnTo>
                  <a:pt x="610618" y="0"/>
                </a:lnTo>
                <a:lnTo>
                  <a:pt x="610618" y="203435"/>
                </a:lnTo>
                <a:lnTo>
                  <a:pt x="0" y="203435"/>
                </a:lnTo>
                <a:lnTo>
                  <a:pt x="0" y="0"/>
                </a:lnTo>
              </a:path>
            </a:pathLst>
          </a:custGeom>
          <a:noFill/>
          <a:ln w="67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F801F6-8DA3-4820-8183-EF9E8FAC2482}"/>
              </a:ext>
            </a:extLst>
          </p:cNvPr>
          <p:cNvSpPr txBox="1"/>
          <p:nvPr/>
        </p:nvSpPr>
        <p:spPr>
          <a:xfrm rot="5400000">
            <a:off x="8369104" y="2869416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Switch Thing Group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0A0B0E5-721A-4985-BA27-B9F9F504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001" y="4134242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sp>
        <p:nvSpPr>
          <p:cNvPr id="89" name="Freeform 313">
            <a:extLst>
              <a:ext uri="{FF2B5EF4-FFF2-40B4-BE49-F238E27FC236}">
                <a16:creationId xmlns:a16="http://schemas.microsoft.com/office/drawing/2014/main" id="{C6A2625D-B0D6-4CBE-95F5-3DCFE2AD498F}"/>
              </a:ext>
            </a:extLst>
          </p:cNvPr>
          <p:cNvSpPr/>
          <p:nvPr/>
        </p:nvSpPr>
        <p:spPr>
          <a:xfrm>
            <a:off x="3817174" y="4955577"/>
            <a:ext cx="3700207" cy="307729"/>
          </a:xfrm>
          <a:custGeom>
            <a:avLst/>
            <a:gdLst>
              <a:gd name="connsiteX0" fmla="*/ 3700208 w 3700207"/>
              <a:gd name="connsiteY0" fmla="*/ 0 h 307729"/>
              <a:gd name="connsiteX1" fmla="*/ 3700208 w 3700207"/>
              <a:gd name="connsiteY1" fmla="*/ 307730 h 307729"/>
              <a:gd name="connsiteX2" fmla="*/ 0 w 3700207"/>
              <a:gd name="connsiteY2" fmla="*/ 307730 h 30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207" h="307729">
                <a:moveTo>
                  <a:pt x="3700208" y="0"/>
                </a:moveTo>
                <a:lnTo>
                  <a:pt x="3700208" y="307730"/>
                </a:lnTo>
                <a:lnTo>
                  <a:pt x="0" y="30773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314">
            <a:extLst>
              <a:ext uri="{FF2B5EF4-FFF2-40B4-BE49-F238E27FC236}">
                <a16:creationId xmlns:a16="http://schemas.microsoft.com/office/drawing/2014/main" id="{94D38A41-A9AA-4A9F-9548-8F5E59815A7E}"/>
              </a:ext>
            </a:extLst>
          </p:cNvPr>
          <p:cNvSpPr/>
          <p:nvPr/>
        </p:nvSpPr>
        <p:spPr>
          <a:xfrm>
            <a:off x="7497028" y="4925062"/>
            <a:ext cx="40707" cy="40687"/>
          </a:xfrm>
          <a:custGeom>
            <a:avLst/>
            <a:gdLst>
              <a:gd name="connsiteX0" fmla="*/ 20354 w 40707"/>
              <a:gd name="connsiteY0" fmla="*/ 0 h 40687"/>
              <a:gd name="connsiteX1" fmla="*/ 40708 w 40707"/>
              <a:gd name="connsiteY1" fmla="*/ 40687 h 40687"/>
              <a:gd name="connsiteX2" fmla="*/ 20354 w 40707"/>
              <a:gd name="connsiteY2" fmla="*/ 30515 h 40687"/>
              <a:gd name="connsiteX3" fmla="*/ 0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20354" y="0"/>
                </a:moveTo>
                <a:lnTo>
                  <a:pt x="40708" y="40687"/>
                </a:lnTo>
                <a:lnTo>
                  <a:pt x="20354" y="30515"/>
                </a:lnTo>
                <a:lnTo>
                  <a:pt x="0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315">
            <a:extLst>
              <a:ext uri="{FF2B5EF4-FFF2-40B4-BE49-F238E27FC236}">
                <a16:creationId xmlns:a16="http://schemas.microsoft.com/office/drawing/2014/main" id="{A9062061-7DF0-4FB7-AA8C-75A6A2B66439}"/>
              </a:ext>
            </a:extLst>
          </p:cNvPr>
          <p:cNvSpPr/>
          <p:nvPr/>
        </p:nvSpPr>
        <p:spPr>
          <a:xfrm>
            <a:off x="3786643" y="5242964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316">
            <a:extLst>
              <a:ext uri="{FF2B5EF4-FFF2-40B4-BE49-F238E27FC236}">
                <a16:creationId xmlns:a16="http://schemas.microsoft.com/office/drawing/2014/main" id="{0F05A648-0FEB-4FF2-89AE-1A80BBBE719E}"/>
              </a:ext>
            </a:extLst>
          </p:cNvPr>
          <p:cNvSpPr/>
          <p:nvPr/>
        </p:nvSpPr>
        <p:spPr>
          <a:xfrm>
            <a:off x="4629703" y="2510150"/>
            <a:ext cx="1492621" cy="461119"/>
          </a:xfrm>
          <a:custGeom>
            <a:avLst/>
            <a:gdLst>
              <a:gd name="connsiteX0" fmla="*/ 0 w 1454491"/>
              <a:gd name="connsiteY0" fmla="*/ 0 h 461119"/>
              <a:gd name="connsiteX1" fmla="*/ 746311 w 1454491"/>
              <a:gd name="connsiteY1" fmla="*/ 0 h 461119"/>
              <a:gd name="connsiteX2" fmla="*/ 746311 w 1454491"/>
              <a:gd name="connsiteY2" fmla="*/ 461120 h 461119"/>
              <a:gd name="connsiteX3" fmla="*/ 1454491 w 1454491"/>
              <a:gd name="connsiteY3" fmla="*/ 461120 h 46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91" h="461119">
                <a:moveTo>
                  <a:pt x="0" y="0"/>
                </a:moveTo>
                <a:lnTo>
                  <a:pt x="746311" y="0"/>
                </a:lnTo>
                <a:lnTo>
                  <a:pt x="746311" y="461120"/>
                </a:lnTo>
                <a:lnTo>
                  <a:pt x="1454491" y="46112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3" name="Freeform 317">
            <a:extLst>
              <a:ext uri="{FF2B5EF4-FFF2-40B4-BE49-F238E27FC236}">
                <a16:creationId xmlns:a16="http://schemas.microsoft.com/office/drawing/2014/main" id="{382CF60E-BFBE-4FDD-86DF-2F0EA43168AD}"/>
              </a:ext>
            </a:extLst>
          </p:cNvPr>
          <p:cNvSpPr/>
          <p:nvPr/>
        </p:nvSpPr>
        <p:spPr>
          <a:xfrm>
            <a:off x="6112147" y="2950927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318">
            <a:extLst>
              <a:ext uri="{FF2B5EF4-FFF2-40B4-BE49-F238E27FC236}">
                <a16:creationId xmlns:a16="http://schemas.microsoft.com/office/drawing/2014/main" id="{FE60FEC8-5B8B-4937-89ED-3FAC4ABFC272}"/>
              </a:ext>
            </a:extLst>
          </p:cNvPr>
          <p:cNvSpPr/>
          <p:nvPr/>
        </p:nvSpPr>
        <p:spPr>
          <a:xfrm>
            <a:off x="5088480" y="3669731"/>
            <a:ext cx="4968935" cy="2217443"/>
          </a:xfrm>
          <a:custGeom>
            <a:avLst/>
            <a:gdLst>
              <a:gd name="connsiteX0" fmla="*/ 0 w 4968935"/>
              <a:gd name="connsiteY0" fmla="*/ 2217444 h 2217443"/>
              <a:gd name="connsiteX1" fmla="*/ 4599987 w 4968935"/>
              <a:gd name="connsiteY1" fmla="*/ 2190319 h 2217443"/>
              <a:gd name="connsiteX2" fmla="*/ 4599987 w 4968935"/>
              <a:gd name="connsiteY2" fmla="*/ 0 h 2217443"/>
              <a:gd name="connsiteX3" fmla="*/ 4968936 w 4968935"/>
              <a:gd name="connsiteY3" fmla="*/ 0 h 221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8935" h="2217443">
                <a:moveTo>
                  <a:pt x="0" y="2217444"/>
                </a:moveTo>
                <a:lnTo>
                  <a:pt x="4599987" y="2190319"/>
                </a:lnTo>
                <a:lnTo>
                  <a:pt x="4599987" y="0"/>
                </a:lnTo>
                <a:lnTo>
                  <a:pt x="496893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319">
            <a:extLst>
              <a:ext uri="{FF2B5EF4-FFF2-40B4-BE49-F238E27FC236}">
                <a16:creationId xmlns:a16="http://schemas.microsoft.com/office/drawing/2014/main" id="{4748869E-1A63-4A64-9EDF-2653A491E5E9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320">
            <a:extLst>
              <a:ext uri="{FF2B5EF4-FFF2-40B4-BE49-F238E27FC236}">
                <a16:creationId xmlns:a16="http://schemas.microsoft.com/office/drawing/2014/main" id="{448333AD-EF0C-4812-B468-A4B43867AC49}"/>
              </a:ext>
            </a:extLst>
          </p:cNvPr>
          <p:cNvSpPr/>
          <p:nvPr/>
        </p:nvSpPr>
        <p:spPr>
          <a:xfrm>
            <a:off x="1343358" y="2537275"/>
            <a:ext cx="1861569" cy="6781"/>
          </a:xfrm>
          <a:custGeom>
            <a:avLst/>
            <a:gdLst>
              <a:gd name="connsiteX0" fmla="*/ 0 w 1861569"/>
              <a:gd name="connsiteY0" fmla="*/ 0 h 6781"/>
              <a:gd name="connsiteX1" fmla="*/ 949850 w 1861569"/>
              <a:gd name="connsiteY1" fmla="*/ 0 h 6781"/>
              <a:gd name="connsiteX2" fmla="*/ 1861570 w 1861569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569" h="6781">
                <a:moveTo>
                  <a:pt x="0" y="0"/>
                </a:moveTo>
                <a:lnTo>
                  <a:pt x="949850" y="0"/>
                </a:lnTo>
                <a:lnTo>
                  <a:pt x="186157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321">
            <a:extLst>
              <a:ext uri="{FF2B5EF4-FFF2-40B4-BE49-F238E27FC236}">
                <a16:creationId xmlns:a16="http://schemas.microsoft.com/office/drawing/2014/main" id="{D4887072-1A32-49F7-9968-7F6221D33CE6}"/>
              </a:ext>
            </a:extLst>
          </p:cNvPr>
          <p:cNvSpPr/>
          <p:nvPr/>
        </p:nvSpPr>
        <p:spPr>
          <a:xfrm>
            <a:off x="3194751" y="251693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322">
            <a:extLst>
              <a:ext uri="{FF2B5EF4-FFF2-40B4-BE49-F238E27FC236}">
                <a16:creationId xmlns:a16="http://schemas.microsoft.com/office/drawing/2014/main" id="{82C28BCA-0444-4914-A207-F0D21FBBED3C}"/>
              </a:ext>
            </a:extLst>
          </p:cNvPr>
          <p:cNvSpPr/>
          <p:nvPr/>
        </p:nvSpPr>
        <p:spPr>
          <a:xfrm>
            <a:off x="1381488" y="930137"/>
            <a:ext cx="1816655" cy="1607138"/>
          </a:xfrm>
          <a:custGeom>
            <a:avLst/>
            <a:gdLst>
              <a:gd name="connsiteX0" fmla="*/ 0 w 1816655"/>
              <a:gd name="connsiteY0" fmla="*/ 1607138 h 1607138"/>
              <a:gd name="connsiteX1" fmla="*/ 1590184 w 1816655"/>
              <a:gd name="connsiteY1" fmla="*/ 1607138 h 1607138"/>
              <a:gd name="connsiteX2" fmla="*/ 1590184 w 1816655"/>
              <a:gd name="connsiteY2" fmla="*/ 0 h 1607138"/>
              <a:gd name="connsiteX3" fmla="*/ 1816656 w 1816655"/>
              <a:gd name="connsiteY3" fmla="*/ 0 h 160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6655" h="1607138">
                <a:moveTo>
                  <a:pt x="0" y="1607138"/>
                </a:moveTo>
                <a:lnTo>
                  <a:pt x="1590184" y="1607138"/>
                </a:lnTo>
                <a:lnTo>
                  <a:pt x="1590184" y="0"/>
                </a:lnTo>
                <a:lnTo>
                  <a:pt x="18166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323">
            <a:extLst>
              <a:ext uri="{FF2B5EF4-FFF2-40B4-BE49-F238E27FC236}">
                <a16:creationId xmlns:a16="http://schemas.microsoft.com/office/drawing/2014/main" id="{03DED062-D6FE-4F49-8690-6E2C3CBACC05}"/>
              </a:ext>
            </a:extLst>
          </p:cNvPr>
          <p:cNvSpPr/>
          <p:nvPr/>
        </p:nvSpPr>
        <p:spPr>
          <a:xfrm>
            <a:off x="1350957" y="251693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324">
            <a:extLst>
              <a:ext uri="{FF2B5EF4-FFF2-40B4-BE49-F238E27FC236}">
                <a16:creationId xmlns:a16="http://schemas.microsoft.com/office/drawing/2014/main" id="{1AACFEA7-91DF-444D-8CAC-8EC41C63ECE1}"/>
              </a:ext>
            </a:extLst>
          </p:cNvPr>
          <p:cNvSpPr/>
          <p:nvPr/>
        </p:nvSpPr>
        <p:spPr>
          <a:xfrm>
            <a:off x="3187967" y="90979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325">
            <a:extLst>
              <a:ext uri="{FF2B5EF4-FFF2-40B4-BE49-F238E27FC236}">
                <a16:creationId xmlns:a16="http://schemas.microsoft.com/office/drawing/2014/main" id="{965B0667-BD8E-46C3-B287-9EE6DB83B333}"/>
              </a:ext>
            </a:extLst>
          </p:cNvPr>
          <p:cNvSpPr/>
          <p:nvPr/>
        </p:nvSpPr>
        <p:spPr>
          <a:xfrm>
            <a:off x="4837449" y="3425609"/>
            <a:ext cx="233255" cy="976489"/>
          </a:xfrm>
          <a:custGeom>
            <a:avLst/>
            <a:gdLst>
              <a:gd name="connsiteX0" fmla="*/ 0 w 233255"/>
              <a:gd name="connsiteY0" fmla="*/ 976489 h 976489"/>
              <a:gd name="connsiteX1" fmla="*/ 0 w 233255"/>
              <a:gd name="connsiteY1" fmla="*/ 0 h 976489"/>
              <a:gd name="connsiteX2" fmla="*/ 233256 w 233255"/>
              <a:gd name="connsiteY2" fmla="*/ 0 h 97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55" h="976489">
                <a:moveTo>
                  <a:pt x="0" y="976489"/>
                </a:moveTo>
                <a:lnTo>
                  <a:pt x="0" y="0"/>
                </a:lnTo>
                <a:lnTo>
                  <a:pt x="233256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326">
            <a:extLst>
              <a:ext uri="{FF2B5EF4-FFF2-40B4-BE49-F238E27FC236}">
                <a16:creationId xmlns:a16="http://schemas.microsoft.com/office/drawing/2014/main" id="{5084FCFA-4789-4DEE-AD4B-1B02F0016856}"/>
              </a:ext>
            </a:extLst>
          </p:cNvPr>
          <p:cNvSpPr/>
          <p:nvPr/>
        </p:nvSpPr>
        <p:spPr>
          <a:xfrm>
            <a:off x="5060528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 327">
            <a:extLst>
              <a:ext uri="{FF2B5EF4-FFF2-40B4-BE49-F238E27FC236}">
                <a16:creationId xmlns:a16="http://schemas.microsoft.com/office/drawing/2014/main" id="{74F72F8D-BDE1-4650-A88E-64709ED474F6}"/>
              </a:ext>
            </a:extLst>
          </p:cNvPr>
          <p:cNvSpPr/>
          <p:nvPr/>
        </p:nvSpPr>
        <p:spPr>
          <a:xfrm>
            <a:off x="5515913" y="3425609"/>
            <a:ext cx="1488414" cy="6781"/>
          </a:xfrm>
          <a:custGeom>
            <a:avLst/>
            <a:gdLst>
              <a:gd name="connsiteX0" fmla="*/ 0 w 1488414"/>
              <a:gd name="connsiteY0" fmla="*/ 0 h 6781"/>
              <a:gd name="connsiteX1" fmla="*/ 1488415 w 1488414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414" h="6781">
                <a:moveTo>
                  <a:pt x="0" y="0"/>
                </a:moveTo>
                <a:lnTo>
                  <a:pt x="148841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 328">
            <a:extLst>
              <a:ext uri="{FF2B5EF4-FFF2-40B4-BE49-F238E27FC236}">
                <a16:creationId xmlns:a16="http://schemas.microsoft.com/office/drawing/2014/main" id="{AFB389BF-46C7-4A80-AE4E-7EF8BEBB912B}"/>
              </a:ext>
            </a:extLst>
          </p:cNvPr>
          <p:cNvSpPr/>
          <p:nvPr/>
        </p:nvSpPr>
        <p:spPr>
          <a:xfrm>
            <a:off x="6953150" y="3405265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 329">
            <a:extLst>
              <a:ext uri="{FF2B5EF4-FFF2-40B4-BE49-F238E27FC236}">
                <a16:creationId xmlns:a16="http://schemas.microsoft.com/office/drawing/2014/main" id="{B70FFC9B-0A69-4DEF-899F-84B224DC56E7}"/>
              </a:ext>
            </a:extLst>
          </p:cNvPr>
          <p:cNvSpPr/>
          <p:nvPr/>
        </p:nvSpPr>
        <p:spPr>
          <a:xfrm>
            <a:off x="3779045" y="4564846"/>
            <a:ext cx="850658" cy="6781"/>
          </a:xfrm>
          <a:custGeom>
            <a:avLst/>
            <a:gdLst>
              <a:gd name="connsiteX0" fmla="*/ 0 w 850658"/>
              <a:gd name="connsiteY0" fmla="*/ 0 h 6781"/>
              <a:gd name="connsiteX1" fmla="*/ 850658 w 850658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0658" h="6781">
                <a:moveTo>
                  <a:pt x="0" y="0"/>
                </a:moveTo>
                <a:lnTo>
                  <a:pt x="850658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 330">
            <a:extLst>
              <a:ext uri="{FF2B5EF4-FFF2-40B4-BE49-F238E27FC236}">
                <a16:creationId xmlns:a16="http://schemas.microsoft.com/office/drawing/2014/main" id="{180E8119-EC4E-46E4-B1CE-FD59CA037654}"/>
              </a:ext>
            </a:extLst>
          </p:cNvPr>
          <p:cNvSpPr/>
          <p:nvPr/>
        </p:nvSpPr>
        <p:spPr>
          <a:xfrm>
            <a:off x="4619526" y="4544503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331">
            <a:extLst>
              <a:ext uri="{FF2B5EF4-FFF2-40B4-BE49-F238E27FC236}">
                <a16:creationId xmlns:a16="http://schemas.microsoft.com/office/drawing/2014/main" id="{77C8C1CD-1A0C-4577-A5E7-ABE95D58C902}"/>
              </a:ext>
            </a:extLst>
          </p:cNvPr>
          <p:cNvSpPr/>
          <p:nvPr/>
        </p:nvSpPr>
        <p:spPr>
          <a:xfrm>
            <a:off x="2971672" y="4571627"/>
            <a:ext cx="436795" cy="433995"/>
          </a:xfrm>
          <a:custGeom>
            <a:avLst/>
            <a:gdLst>
              <a:gd name="connsiteX0" fmla="*/ 0 w 436795"/>
              <a:gd name="connsiteY0" fmla="*/ 433995 h 433995"/>
              <a:gd name="connsiteX1" fmla="*/ 237462 w 436795"/>
              <a:gd name="connsiteY1" fmla="*/ 433995 h 433995"/>
              <a:gd name="connsiteX2" fmla="*/ 237462 w 436795"/>
              <a:gd name="connsiteY2" fmla="*/ 0 h 433995"/>
              <a:gd name="connsiteX3" fmla="*/ 436795 w 436795"/>
              <a:gd name="connsiteY3" fmla="*/ 0 h 43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433995">
                <a:moveTo>
                  <a:pt x="0" y="433995"/>
                </a:moveTo>
                <a:lnTo>
                  <a:pt x="237462" y="433995"/>
                </a:lnTo>
                <a:lnTo>
                  <a:pt x="237462" y="0"/>
                </a:lnTo>
                <a:lnTo>
                  <a:pt x="436795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 332">
            <a:extLst>
              <a:ext uri="{FF2B5EF4-FFF2-40B4-BE49-F238E27FC236}">
                <a16:creationId xmlns:a16="http://schemas.microsoft.com/office/drawing/2014/main" id="{5A29CE50-7129-4198-B88C-2BC3609A920D}"/>
              </a:ext>
            </a:extLst>
          </p:cNvPr>
          <p:cNvSpPr/>
          <p:nvPr/>
        </p:nvSpPr>
        <p:spPr>
          <a:xfrm>
            <a:off x="3398291" y="455128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 333">
            <a:extLst>
              <a:ext uri="{FF2B5EF4-FFF2-40B4-BE49-F238E27FC236}">
                <a16:creationId xmlns:a16="http://schemas.microsoft.com/office/drawing/2014/main" id="{885C0BF7-731E-4859-B0F2-4455E4609915}"/>
              </a:ext>
            </a:extLst>
          </p:cNvPr>
          <p:cNvSpPr/>
          <p:nvPr/>
        </p:nvSpPr>
        <p:spPr>
          <a:xfrm>
            <a:off x="2971672" y="5005622"/>
            <a:ext cx="436795" cy="257684"/>
          </a:xfrm>
          <a:custGeom>
            <a:avLst/>
            <a:gdLst>
              <a:gd name="connsiteX0" fmla="*/ 0 w 436795"/>
              <a:gd name="connsiteY0" fmla="*/ 0 h 257684"/>
              <a:gd name="connsiteX1" fmla="*/ 237462 w 436795"/>
              <a:gd name="connsiteY1" fmla="*/ 0 h 257684"/>
              <a:gd name="connsiteX2" fmla="*/ 237462 w 436795"/>
              <a:gd name="connsiteY2" fmla="*/ 257685 h 257684"/>
              <a:gd name="connsiteX3" fmla="*/ 436795 w 436795"/>
              <a:gd name="connsiteY3" fmla="*/ 257685 h 25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95" h="257684">
                <a:moveTo>
                  <a:pt x="0" y="0"/>
                </a:moveTo>
                <a:lnTo>
                  <a:pt x="237462" y="0"/>
                </a:lnTo>
                <a:lnTo>
                  <a:pt x="237462" y="257685"/>
                </a:lnTo>
                <a:lnTo>
                  <a:pt x="436795" y="25768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334">
            <a:extLst>
              <a:ext uri="{FF2B5EF4-FFF2-40B4-BE49-F238E27FC236}">
                <a16:creationId xmlns:a16="http://schemas.microsoft.com/office/drawing/2014/main" id="{276FA9D9-11B3-49F2-B1E2-A67D2A21ACDC}"/>
              </a:ext>
            </a:extLst>
          </p:cNvPr>
          <p:cNvSpPr/>
          <p:nvPr/>
        </p:nvSpPr>
        <p:spPr>
          <a:xfrm>
            <a:off x="3398291" y="524296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335">
            <a:extLst>
              <a:ext uri="{FF2B5EF4-FFF2-40B4-BE49-F238E27FC236}">
                <a16:creationId xmlns:a16="http://schemas.microsoft.com/office/drawing/2014/main" id="{48F64282-47A1-4ED9-BEE4-3C63DC54D951}"/>
              </a:ext>
            </a:extLst>
          </p:cNvPr>
          <p:cNvSpPr/>
          <p:nvPr/>
        </p:nvSpPr>
        <p:spPr>
          <a:xfrm>
            <a:off x="3009802" y="5005622"/>
            <a:ext cx="391880" cy="895114"/>
          </a:xfrm>
          <a:custGeom>
            <a:avLst/>
            <a:gdLst>
              <a:gd name="connsiteX0" fmla="*/ 0 w 391880"/>
              <a:gd name="connsiteY0" fmla="*/ 0 h 895114"/>
              <a:gd name="connsiteX1" fmla="*/ 199333 w 391880"/>
              <a:gd name="connsiteY1" fmla="*/ 0 h 895114"/>
              <a:gd name="connsiteX2" fmla="*/ 199333 w 391880"/>
              <a:gd name="connsiteY2" fmla="*/ 895115 h 895114"/>
              <a:gd name="connsiteX3" fmla="*/ 391881 w 391880"/>
              <a:gd name="connsiteY3" fmla="*/ 895115 h 8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0" h="895114">
                <a:moveTo>
                  <a:pt x="0" y="0"/>
                </a:moveTo>
                <a:lnTo>
                  <a:pt x="199333" y="0"/>
                </a:lnTo>
                <a:lnTo>
                  <a:pt x="199333" y="895115"/>
                </a:lnTo>
                <a:lnTo>
                  <a:pt x="391881" y="895115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336">
            <a:extLst>
              <a:ext uri="{FF2B5EF4-FFF2-40B4-BE49-F238E27FC236}">
                <a16:creationId xmlns:a16="http://schemas.microsoft.com/office/drawing/2014/main" id="{7873276E-1118-46BE-BCF3-D14238B834CB}"/>
              </a:ext>
            </a:extLst>
          </p:cNvPr>
          <p:cNvSpPr/>
          <p:nvPr/>
        </p:nvSpPr>
        <p:spPr>
          <a:xfrm>
            <a:off x="2979271" y="4985279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337">
            <a:extLst>
              <a:ext uri="{FF2B5EF4-FFF2-40B4-BE49-F238E27FC236}">
                <a16:creationId xmlns:a16="http://schemas.microsoft.com/office/drawing/2014/main" id="{95DD8975-003B-4A70-98D5-AC1A2E1FBC5B}"/>
              </a:ext>
            </a:extLst>
          </p:cNvPr>
          <p:cNvSpPr/>
          <p:nvPr/>
        </p:nvSpPr>
        <p:spPr>
          <a:xfrm>
            <a:off x="3391506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338">
            <a:extLst>
              <a:ext uri="{FF2B5EF4-FFF2-40B4-BE49-F238E27FC236}">
                <a16:creationId xmlns:a16="http://schemas.microsoft.com/office/drawing/2014/main" id="{662FC34F-92EE-4281-9D6B-8FFFB1831ED6}"/>
              </a:ext>
            </a:extLst>
          </p:cNvPr>
          <p:cNvSpPr/>
          <p:nvPr/>
        </p:nvSpPr>
        <p:spPr>
          <a:xfrm>
            <a:off x="3772260" y="5900737"/>
            <a:ext cx="938858" cy="6781"/>
          </a:xfrm>
          <a:custGeom>
            <a:avLst/>
            <a:gdLst>
              <a:gd name="connsiteX0" fmla="*/ 0 w 938858"/>
              <a:gd name="connsiteY0" fmla="*/ 0 h 6781"/>
              <a:gd name="connsiteX1" fmla="*/ 488494 w 938858"/>
              <a:gd name="connsiteY1" fmla="*/ 0 h 6781"/>
              <a:gd name="connsiteX2" fmla="*/ 938859 w 938858"/>
              <a:gd name="connsiteY2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858" h="6781">
                <a:moveTo>
                  <a:pt x="0" y="0"/>
                </a:moveTo>
                <a:lnTo>
                  <a:pt x="488494" y="0"/>
                </a:lnTo>
                <a:lnTo>
                  <a:pt x="938859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339">
            <a:extLst>
              <a:ext uri="{FF2B5EF4-FFF2-40B4-BE49-F238E27FC236}">
                <a16:creationId xmlns:a16="http://schemas.microsoft.com/office/drawing/2014/main" id="{A723C75F-296C-49A7-BAE6-C06BF4ED1F2D}"/>
              </a:ext>
            </a:extLst>
          </p:cNvPr>
          <p:cNvSpPr/>
          <p:nvPr/>
        </p:nvSpPr>
        <p:spPr>
          <a:xfrm>
            <a:off x="4700942" y="5880394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340">
            <a:extLst>
              <a:ext uri="{FF2B5EF4-FFF2-40B4-BE49-F238E27FC236}">
                <a16:creationId xmlns:a16="http://schemas.microsoft.com/office/drawing/2014/main" id="{DD4AEC6C-0A41-4CD2-8290-08627B90FEE9}"/>
              </a:ext>
            </a:extLst>
          </p:cNvPr>
          <p:cNvSpPr/>
          <p:nvPr/>
        </p:nvSpPr>
        <p:spPr>
          <a:xfrm>
            <a:off x="10563686" y="3106894"/>
            <a:ext cx="579272" cy="562837"/>
          </a:xfrm>
          <a:custGeom>
            <a:avLst/>
            <a:gdLst>
              <a:gd name="connsiteX0" fmla="*/ 0 w 579272"/>
              <a:gd name="connsiteY0" fmla="*/ 562837 h 562837"/>
              <a:gd name="connsiteX1" fmla="*/ 312094 w 579272"/>
              <a:gd name="connsiteY1" fmla="*/ 562837 h 562837"/>
              <a:gd name="connsiteX2" fmla="*/ 312094 w 579272"/>
              <a:gd name="connsiteY2" fmla="*/ 0 h 562837"/>
              <a:gd name="connsiteX3" fmla="*/ 579273 w 579272"/>
              <a:gd name="connsiteY3" fmla="*/ 0 h 5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562837">
                <a:moveTo>
                  <a:pt x="0" y="562837"/>
                </a:moveTo>
                <a:lnTo>
                  <a:pt x="312094" y="562837"/>
                </a:lnTo>
                <a:lnTo>
                  <a:pt x="312094" y="0"/>
                </a:lnTo>
                <a:lnTo>
                  <a:pt x="579273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 341">
            <a:extLst>
              <a:ext uri="{FF2B5EF4-FFF2-40B4-BE49-F238E27FC236}">
                <a16:creationId xmlns:a16="http://schemas.microsoft.com/office/drawing/2014/main" id="{9564A5AC-CA81-435A-B7CD-834B579DC027}"/>
              </a:ext>
            </a:extLst>
          </p:cNvPr>
          <p:cNvSpPr/>
          <p:nvPr/>
        </p:nvSpPr>
        <p:spPr>
          <a:xfrm>
            <a:off x="11132781" y="3086550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342">
            <a:extLst>
              <a:ext uri="{FF2B5EF4-FFF2-40B4-BE49-F238E27FC236}">
                <a16:creationId xmlns:a16="http://schemas.microsoft.com/office/drawing/2014/main" id="{C12D8926-ECCB-4C59-ADB7-5C1440F9D306}"/>
              </a:ext>
            </a:extLst>
          </p:cNvPr>
          <p:cNvSpPr/>
          <p:nvPr/>
        </p:nvSpPr>
        <p:spPr>
          <a:xfrm>
            <a:off x="10563686" y="3669731"/>
            <a:ext cx="579272" cy="454338"/>
          </a:xfrm>
          <a:custGeom>
            <a:avLst/>
            <a:gdLst>
              <a:gd name="connsiteX0" fmla="*/ 0 w 579272"/>
              <a:gd name="connsiteY0" fmla="*/ 0 h 454338"/>
              <a:gd name="connsiteX1" fmla="*/ 312094 w 579272"/>
              <a:gd name="connsiteY1" fmla="*/ 0 h 454338"/>
              <a:gd name="connsiteX2" fmla="*/ 312094 w 579272"/>
              <a:gd name="connsiteY2" fmla="*/ 454339 h 454338"/>
              <a:gd name="connsiteX3" fmla="*/ 579273 w 579272"/>
              <a:gd name="connsiteY3" fmla="*/ 454339 h 4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272" h="454338">
                <a:moveTo>
                  <a:pt x="0" y="0"/>
                </a:moveTo>
                <a:lnTo>
                  <a:pt x="312094" y="0"/>
                </a:lnTo>
                <a:lnTo>
                  <a:pt x="312094" y="454339"/>
                </a:lnTo>
                <a:lnTo>
                  <a:pt x="579273" y="454339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343">
            <a:extLst>
              <a:ext uri="{FF2B5EF4-FFF2-40B4-BE49-F238E27FC236}">
                <a16:creationId xmlns:a16="http://schemas.microsoft.com/office/drawing/2014/main" id="{939DB6EF-3313-49B6-AD50-FB4DE8C2DD0B}"/>
              </a:ext>
            </a:extLst>
          </p:cNvPr>
          <p:cNvSpPr/>
          <p:nvPr/>
        </p:nvSpPr>
        <p:spPr>
          <a:xfrm>
            <a:off x="11132781" y="4103726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 344">
            <a:extLst>
              <a:ext uri="{FF2B5EF4-FFF2-40B4-BE49-F238E27FC236}">
                <a16:creationId xmlns:a16="http://schemas.microsoft.com/office/drawing/2014/main" id="{0B6A1215-1280-477D-9BE8-7046D586EF95}"/>
              </a:ext>
            </a:extLst>
          </p:cNvPr>
          <p:cNvSpPr/>
          <p:nvPr/>
        </p:nvSpPr>
        <p:spPr>
          <a:xfrm>
            <a:off x="8824239" y="2971270"/>
            <a:ext cx="1233176" cy="698460"/>
          </a:xfrm>
          <a:custGeom>
            <a:avLst/>
            <a:gdLst>
              <a:gd name="connsiteX0" fmla="*/ 1233176 w 1233176"/>
              <a:gd name="connsiteY0" fmla="*/ 698461 h 698460"/>
              <a:gd name="connsiteX1" fmla="*/ 619981 w 1233176"/>
              <a:gd name="connsiteY1" fmla="*/ 698461 h 698460"/>
              <a:gd name="connsiteX2" fmla="*/ 619981 w 1233176"/>
              <a:gd name="connsiteY2" fmla="*/ 0 h 698460"/>
              <a:gd name="connsiteX3" fmla="*/ 0 w 1233176"/>
              <a:gd name="connsiteY3" fmla="*/ 0 h 69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176" h="698460">
                <a:moveTo>
                  <a:pt x="1233176" y="698461"/>
                </a:moveTo>
                <a:lnTo>
                  <a:pt x="619981" y="698461"/>
                </a:lnTo>
                <a:lnTo>
                  <a:pt x="619981" y="0"/>
                </a:lnTo>
                <a:lnTo>
                  <a:pt x="0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345">
            <a:extLst>
              <a:ext uri="{FF2B5EF4-FFF2-40B4-BE49-F238E27FC236}">
                <a16:creationId xmlns:a16="http://schemas.microsoft.com/office/drawing/2014/main" id="{5389F1AA-3470-47A3-956F-03341F0A51D4}"/>
              </a:ext>
            </a:extLst>
          </p:cNvPr>
          <p:cNvSpPr/>
          <p:nvPr/>
        </p:nvSpPr>
        <p:spPr>
          <a:xfrm>
            <a:off x="10047239" y="3649388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346">
            <a:extLst>
              <a:ext uri="{FF2B5EF4-FFF2-40B4-BE49-F238E27FC236}">
                <a16:creationId xmlns:a16="http://schemas.microsoft.com/office/drawing/2014/main" id="{A926B3D8-A725-468D-8636-02D69C2BE862}"/>
              </a:ext>
            </a:extLst>
          </p:cNvPr>
          <p:cNvSpPr/>
          <p:nvPr/>
        </p:nvSpPr>
        <p:spPr>
          <a:xfrm>
            <a:off x="8793708" y="2950927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 347">
            <a:extLst>
              <a:ext uri="{FF2B5EF4-FFF2-40B4-BE49-F238E27FC236}">
                <a16:creationId xmlns:a16="http://schemas.microsoft.com/office/drawing/2014/main" id="{ACAAD476-2142-4BF9-802B-12F7A5121C54}"/>
              </a:ext>
            </a:extLst>
          </p:cNvPr>
          <p:cNvSpPr/>
          <p:nvPr/>
        </p:nvSpPr>
        <p:spPr>
          <a:xfrm>
            <a:off x="3667912" y="923356"/>
            <a:ext cx="466511" cy="6781"/>
          </a:xfrm>
          <a:custGeom>
            <a:avLst/>
            <a:gdLst>
              <a:gd name="connsiteX0" fmla="*/ 0 w 466511"/>
              <a:gd name="connsiteY0" fmla="*/ 0 h 6781"/>
              <a:gd name="connsiteX1" fmla="*/ 466512 w 466511"/>
              <a:gd name="connsiteY1" fmla="*/ 0 h 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6511" h="6781">
                <a:moveTo>
                  <a:pt x="0" y="0"/>
                </a:moveTo>
                <a:lnTo>
                  <a:pt x="466512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348">
            <a:extLst>
              <a:ext uri="{FF2B5EF4-FFF2-40B4-BE49-F238E27FC236}">
                <a16:creationId xmlns:a16="http://schemas.microsoft.com/office/drawing/2014/main" id="{23DF6B96-E666-4754-AB52-97D1A678FA7B}"/>
              </a:ext>
            </a:extLst>
          </p:cNvPr>
          <p:cNvSpPr/>
          <p:nvPr/>
        </p:nvSpPr>
        <p:spPr>
          <a:xfrm>
            <a:off x="3637381" y="903012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349">
            <a:extLst>
              <a:ext uri="{FF2B5EF4-FFF2-40B4-BE49-F238E27FC236}">
                <a16:creationId xmlns:a16="http://schemas.microsoft.com/office/drawing/2014/main" id="{6E5679F5-BB80-4F4A-9BF2-323BF350D357}"/>
              </a:ext>
            </a:extLst>
          </p:cNvPr>
          <p:cNvSpPr/>
          <p:nvPr/>
        </p:nvSpPr>
        <p:spPr>
          <a:xfrm>
            <a:off x="4124247" y="903012"/>
            <a:ext cx="40707" cy="40687"/>
          </a:xfrm>
          <a:custGeom>
            <a:avLst/>
            <a:gdLst>
              <a:gd name="connsiteX0" fmla="*/ 40708 w 40707"/>
              <a:gd name="connsiteY0" fmla="*/ 20344 h 40687"/>
              <a:gd name="connsiteX1" fmla="*/ 0 w 40707"/>
              <a:gd name="connsiteY1" fmla="*/ 40687 h 40687"/>
              <a:gd name="connsiteX2" fmla="*/ 10177 w 40707"/>
              <a:gd name="connsiteY2" fmla="*/ 20344 h 40687"/>
              <a:gd name="connsiteX3" fmla="*/ 0 w 40707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40708" y="20344"/>
                </a:moveTo>
                <a:lnTo>
                  <a:pt x="0" y="40687"/>
                </a:lnTo>
                <a:lnTo>
                  <a:pt x="10177" y="203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350">
            <a:extLst>
              <a:ext uri="{FF2B5EF4-FFF2-40B4-BE49-F238E27FC236}">
                <a16:creationId xmlns:a16="http://schemas.microsoft.com/office/drawing/2014/main" id="{0FAB8A2E-2A35-4891-94C9-13B09D608522}"/>
              </a:ext>
            </a:extLst>
          </p:cNvPr>
          <p:cNvSpPr/>
          <p:nvPr/>
        </p:nvSpPr>
        <p:spPr>
          <a:xfrm>
            <a:off x="4617762" y="921864"/>
            <a:ext cx="5283607" cy="8273"/>
          </a:xfrm>
          <a:custGeom>
            <a:avLst/>
            <a:gdLst>
              <a:gd name="connsiteX0" fmla="*/ 0 w 5283607"/>
              <a:gd name="connsiteY0" fmla="*/ 8273 h 8273"/>
              <a:gd name="connsiteX1" fmla="*/ 2682512 w 5283607"/>
              <a:gd name="connsiteY1" fmla="*/ 8273 h 8273"/>
              <a:gd name="connsiteX2" fmla="*/ 5283607 w 5283607"/>
              <a:gd name="connsiteY2" fmla="*/ 0 h 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3607" h="8273">
                <a:moveTo>
                  <a:pt x="0" y="8273"/>
                </a:moveTo>
                <a:lnTo>
                  <a:pt x="2682512" y="8273"/>
                </a:lnTo>
                <a:lnTo>
                  <a:pt x="5283607" y="0"/>
                </a:lnTo>
              </a:path>
            </a:pathLst>
          </a:custGeom>
          <a:noFill/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351">
            <a:extLst>
              <a:ext uri="{FF2B5EF4-FFF2-40B4-BE49-F238E27FC236}">
                <a16:creationId xmlns:a16="http://schemas.microsoft.com/office/drawing/2014/main" id="{E9DBE1F0-AB3A-4ED1-90EE-FE3AAD834B68}"/>
              </a:ext>
            </a:extLst>
          </p:cNvPr>
          <p:cNvSpPr/>
          <p:nvPr/>
        </p:nvSpPr>
        <p:spPr>
          <a:xfrm>
            <a:off x="4587231" y="909793"/>
            <a:ext cx="40707" cy="40687"/>
          </a:xfrm>
          <a:custGeom>
            <a:avLst/>
            <a:gdLst>
              <a:gd name="connsiteX0" fmla="*/ 0 w 40707"/>
              <a:gd name="connsiteY0" fmla="*/ 20344 h 40687"/>
              <a:gd name="connsiteX1" fmla="*/ 40708 w 40707"/>
              <a:gd name="connsiteY1" fmla="*/ 0 h 40687"/>
              <a:gd name="connsiteX2" fmla="*/ 30531 w 40707"/>
              <a:gd name="connsiteY2" fmla="*/ 20344 h 40687"/>
              <a:gd name="connsiteX3" fmla="*/ 40708 w 40707"/>
              <a:gd name="connsiteY3" fmla="*/ 40687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07" h="40687">
                <a:moveTo>
                  <a:pt x="0" y="20344"/>
                </a:moveTo>
                <a:lnTo>
                  <a:pt x="40708" y="0"/>
                </a:lnTo>
                <a:lnTo>
                  <a:pt x="30531" y="20344"/>
                </a:lnTo>
                <a:lnTo>
                  <a:pt x="40708" y="40687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352">
            <a:extLst>
              <a:ext uri="{FF2B5EF4-FFF2-40B4-BE49-F238E27FC236}">
                <a16:creationId xmlns:a16="http://schemas.microsoft.com/office/drawing/2014/main" id="{25E8BC2E-53CA-42C0-9942-2EDAB9162B5B}"/>
              </a:ext>
            </a:extLst>
          </p:cNvPr>
          <p:cNvSpPr/>
          <p:nvPr/>
        </p:nvSpPr>
        <p:spPr>
          <a:xfrm>
            <a:off x="9891124" y="901588"/>
            <a:ext cx="40775" cy="40687"/>
          </a:xfrm>
          <a:custGeom>
            <a:avLst/>
            <a:gdLst>
              <a:gd name="connsiteX0" fmla="*/ 40776 w 40775"/>
              <a:gd name="connsiteY0" fmla="*/ 20208 h 40687"/>
              <a:gd name="connsiteX1" fmla="*/ 136 w 40775"/>
              <a:gd name="connsiteY1" fmla="*/ 40687 h 40687"/>
              <a:gd name="connsiteX2" fmla="*/ 10245 w 40775"/>
              <a:gd name="connsiteY2" fmla="*/ 20276 h 40687"/>
              <a:gd name="connsiteX3" fmla="*/ 0 w 40775"/>
              <a:gd name="connsiteY3" fmla="*/ 0 h 4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75" h="40687">
                <a:moveTo>
                  <a:pt x="40776" y="20208"/>
                </a:moveTo>
                <a:lnTo>
                  <a:pt x="136" y="40687"/>
                </a:lnTo>
                <a:lnTo>
                  <a:pt x="10245" y="202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678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426AA8-CD24-4C4D-A587-C387437778B7}"/>
              </a:ext>
            </a:extLst>
          </p:cNvPr>
          <p:cNvSpPr txBox="1"/>
          <p:nvPr/>
        </p:nvSpPr>
        <p:spPr>
          <a:xfrm>
            <a:off x="6297357" y="4452820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spc="0" baseline="0" dirty="0">
                <a:solidFill>
                  <a:srgbClr val="000000"/>
                </a:solidFill>
                <a:latin typeface="Helvetica"/>
                <a:sym typeface="Helvetica"/>
                <a:rtl val="0"/>
              </a:rPr>
              <a:t>IoT Policy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50D399-31E2-4F03-BA7E-D381B6BBB7B0}"/>
              </a:ext>
            </a:extLst>
          </p:cNvPr>
          <p:cNvGrpSpPr/>
          <p:nvPr/>
        </p:nvGrpSpPr>
        <p:grpSpPr>
          <a:xfrm>
            <a:off x="3422484" y="2069818"/>
            <a:ext cx="40707" cy="230937"/>
            <a:chOff x="3419459" y="1274786"/>
            <a:chExt cx="40707" cy="230937"/>
          </a:xfrm>
        </p:grpSpPr>
        <p:sp>
          <p:nvSpPr>
            <p:cNvPr id="131" name="Freeform 173">
              <a:extLst>
                <a:ext uri="{FF2B5EF4-FFF2-40B4-BE49-F238E27FC236}">
                  <a16:creationId xmlns:a16="http://schemas.microsoft.com/office/drawing/2014/main" id="{F927194B-252D-44F0-9D95-9EBABC23B7E8}"/>
                </a:ext>
              </a:extLst>
            </p:cNvPr>
            <p:cNvSpPr/>
            <p:nvPr/>
          </p:nvSpPr>
          <p:spPr>
            <a:xfrm>
              <a:off x="3439813" y="1320497"/>
              <a:ext cx="6784" cy="146304"/>
            </a:xfrm>
            <a:custGeom>
              <a:avLst/>
              <a:gdLst>
                <a:gd name="connsiteX0" fmla="*/ 0 w 6784"/>
                <a:gd name="connsiteY0" fmla="*/ 174683 h 174683"/>
                <a:gd name="connsiteX1" fmla="*/ 0 w 6784"/>
                <a:gd name="connsiteY1" fmla="*/ 0 h 17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4" h="174683">
                  <a:moveTo>
                    <a:pt x="0" y="174683"/>
                  </a:moveTo>
                  <a:lnTo>
                    <a:pt x="0" y="0"/>
                  </a:lnTo>
                </a:path>
              </a:pathLst>
            </a:custGeom>
            <a:noFill/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74">
              <a:extLst>
                <a:ext uri="{FF2B5EF4-FFF2-40B4-BE49-F238E27FC236}">
                  <a16:creationId xmlns:a16="http://schemas.microsoft.com/office/drawing/2014/main" id="{6F5F309A-518D-4DB1-8664-23B1D04C40FD}"/>
                </a:ext>
              </a:extLst>
            </p:cNvPr>
            <p:cNvSpPr/>
            <p:nvPr/>
          </p:nvSpPr>
          <p:spPr>
            <a:xfrm>
              <a:off x="3419459" y="1465036"/>
              <a:ext cx="40707" cy="40687"/>
            </a:xfrm>
            <a:custGeom>
              <a:avLst/>
              <a:gdLst>
                <a:gd name="connsiteX0" fmla="*/ 20354 w 40707"/>
                <a:gd name="connsiteY0" fmla="*/ 40687 h 40687"/>
                <a:gd name="connsiteX1" fmla="*/ 0 w 40707"/>
                <a:gd name="connsiteY1" fmla="*/ 0 h 40687"/>
                <a:gd name="connsiteX2" fmla="*/ 40708 w 40707"/>
                <a:gd name="connsiteY2" fmla="*/ 0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40687"/>
                  </a:moveTo>
                  <a:lnTo>
                    <a:pt x="0" y="0"/>
                  </a:lnTo>
                  <a:lnTo>
                    <a:pt x="40708" y="0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75">
              <a:extLst>
                <a:ext uri="{FF2B5EF4-FFF2-40B4-BE49-F238E27FC236}">
                  <a16:creationId xmlns:a16="http://schemas.microsoft.com/office/drawing/2014/main" id="{98B809B1-5DCF-454B-A9EC-7007C305447C}"/>
                </a:ext>
              </a:extLst>
            </p:cNvPr>
            <p:cNvSpPr/>
            <p:nvPr/>
          </p:nvSpPr>
          <p:spPr>
            <a:xfrm>
              <a:off x="3419459" y="1274786"/>
              <a:ext cx="40707" cy="40687"/>
            </a:xfrm>
            <a:custGeom>
              <a:avLst/>
              <a:gdLst>
                <a:gd name="connsiteX0" fmla="*/ 20354 w 40707"/>
                <a:gd name="connsiteY0" fmla="*/ 0 h 40687"/>
                <a:gd name="connsiteX1" fmla="*/ 40708 w 40707"/>
                <a:gd name="connsiteY1" fmla="*/ 40687 h 40687"/>
                <a:gd name="connsiteX2" fmla="*/ 0 w 40707"/>
                <a:gd name="connsiteY2" fmla="*/ 40687 h 4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707" h="40687">
                  <a:moveTo>
                    <a:pt x="20354" y="0"/>
                  </a:moveTo>
                  <a:lnTo>
                    <a:pt x="40708" y="40687"/>
                  </a:lnTo>
                  <a:lnTo>
                    <a:pt x="0" y="40687"/>
                  </a:lnTo>
                  <a:close/>
                </a:path>
              </a:pathLst>
            </a:custGeom>
            <a:solidFill>
              <a:srgbClr val="545B64"/>
            </a:solidFill>
            <a:ln w="6785" cap="flat">
              <a:solidFill>
                <a:srgbClr val="545B6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4" name="Graphic 133">
            <a:extLst>
              <a:ext uri="{FF2B5EF4-FFF2-40B4-BE49-F238E27FC236}">
                <a16:creationId xmlns:a16="http://schemas.microsoft.com/office/drawing/2014/main" id="{E84EAA0A-4B2E-4E38-A1F9-BA9872F4A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605897" y="316788"/>
            <a:ext cx="320040" cy="32004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68D579A-2934-40A4-988B-E397D5FA8F07}"/>
              </a:ext>
            </a:extLst>
          </p:cNvPr>
          <p:cNvGrpSpPr/>
          <p:nvPr/>
        </p:nvGrpSpPr>
        <p:grpSpPr>
          <a:xfrm>
            <a:off x="705205" y="4658917"/>
            <a:ext cx="911027" cy="898507"/>
            <a:chOff x="705205" y="4709717"/>
            <a:chExt cx="911027" cy="8985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59769FA-FAE6-4D77-B114-242CA67F0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419" y="4834943"/>
              <a:ext cx="447786" cy="447557"/>
            </a:xfrm>
            <a:custGeom>
              <a:avLst/>
              <a:gdLst>
                <a:gd name="connsiteX0" fmla="*/ 0 w 447786"/>
                <a:gd name="connsiteY0" fmla="*/ 0 h 447557"/>
                <a:gd name="connsiteX1" fmla="*/ 447786 w 447786"/>
                <a:gd name="connsiteY1" fmla="*/ 0 h 447557"/>
                <a:gd name="connsiteX2" fmla="*/ 447786 w 447786"/>
                <a:gd name="connsiteY2" fmla="*/ 447557 h 447557"/>
                <a:gd name="connsiteX3" fmla="*/ 0 w 447786"/>
                <a:gd name="connsiteY3" fmla="*/ 447557 h 4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786" h="447557">
                  <a:moveTo>
                    <a:pt x="0" y="0"/>
                  </a:moveTo>
                  <a:lnTo>
                    <a:pt x="447786" y="0"/>
                  </a:lnTo>
                  <a:lnTo>
                    <a:pt x="447786" y="447557"/>
                  </a:lnTo>
                  <a:lnTo>
                    <a:pt x="0" y="447557"/>
                  </a:lnTo>
                  <a:close/>
                </a:path>
              </a:pathLst>
            </a:cu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27077C6-F1A9-4BC4-9096-78C198532410}"/>
                </a:ext>
              </a:extLst>
            </p:cNvPr>
            <p:cNvSpPr txBox="1"/>
            <p:nvPr/>
          </p:nvSpPr>
          <p:spPr>
            <a:xfrm>
              <a:off x="745481" y="5296575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/>
                  <a:sym typeface="Helvetica"/>
                  <a:rtl val="0"/>
                </a:rPr>
                <a:t>Device Agent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006AB84-4E37-414C-AD18-F42660ECD0A8}"/>
                </a:ext>
              </a:extLst>
            </p:cNvPr>
            <p:cNvSpPr/>
            <p:nvPr/>
          </p:nvSpPr>
          <p:spPr>
            <a:xfrm>
              <a:off x="705205" y="4709717"/>
              <a:ext cx="894742" cy="898507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39" name="Graphic 13">
            <a:extLst>
              <a:ext uri="{FF2B5EF4-FFF2-40B4-BE49-F238E27FC236}">
                <a16:creationId xmlns:a16="http://schemas.microsoft.com/office/drawing/2014/main" id="{A73582E1-2263-41DD-8E65-97656781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60" y="687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13">
            <a:extLst>
              <a:ext uri="{FF2B5EF4-FFF2-40B4-BE49-F238E27FC236}">
                <a16:creationId xmlns:a16="http://schemas.microsoft.com/office/drawing/2014/main" id="{683FE65C-71E1-496E-A7A5-FA32DD3A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15" y="2297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13">
            <a:extLst>
              <a:ext uri="{FF2B5EF4-FFF2-40B4-BE49-F238E27FC236}">
                <a16:creationId xmlns:a16="http://schemas.microsoft.com/office/drawing/2014/main" id="{93339CCB-5251-4E29-8A0E-8F14537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01" y="3195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">
            <a:extLst>
              <a:ext uri="{FF2B5EF4-FFF2-40B4-BE49-F238E27FC236}">
                <a16:creationId xmlns:a16="http://schemas.microsoft.com/office/drawing/2014/main" id="{D84C3809-7707-47AD-8AE2-D5D00BA9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11668" y="698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01CE1664-4838-4B22-A042-D60035C9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3233196" y="2304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BE26D2B7-91F8-4826-8316-48F02383D291}"/>
              </a:ext>
            </a:extLst>
          </p:cNvPr>
          <p:cNvSpPr/>
          <p:nvPr/>
        </p:nvSpPr>
        <p:spPr>
          <a:xfrm>
            <a:off x="2817270" y="3963508"/>
            <a:ext cx="3119289" cy="23847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95295C-4664-4D96-A3EF-B52EB36BA15A}"/>
              </a:ext>
            </a:extLst>
          </p:cNvPr>
          <p:cNvSpPr/>
          <p:nvPr/>
        </p:nvSpPr>
        <p:spPr>
          <a:xfrm>
            <a:off x="6184046" y="1049008"/>
            <a:ext cx="2573669" cy="385489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0576F91E-F018-4488-8576-3F3C6B0FD8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72227" y="1039075"/>
            <a:ext cx="311655" cy="311495"/>
          </a:xfrm>
          <a:custGeom>
            <a:avLst/>
            <a:gdLst>
              <a:gd name="connsiteX0" fmla="*/ 0 w 271385"/>
              <a:gd name="connsiteY0" fmla="*/ 0 h 271246"/>
              <a:gd name="connsiteX1" fmla="*/ 271386 w 271385"/>
              <a:gd name="connsiteY1" fmla="*/ 0 h 271246"/>
              <a:gd name="connsiteX2" fmla="*/ 271386 w 271385"/>
              <a:gd name="connsiteY2" fmla="*/ 271247 h 271246"/>
              <a:gd name="connsiteX3" fmla="*/ 0 w 271385"/>
              <a:gd name="connsiteY3" fmla="*/ 271247 h 2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385" h="271246">
                <a:moveTo>
                  <a:pt x="0" y="0"/>
                </a:moveTo>
                <a:lnTo>
                  <a:pt x="271386" y="0"/>
                </a:lnTo>
                <a:lnTo>
                  <a:pt x="271386" y="271247"/>
                </a:lnTo>
                <a:lnTo>
                  <a:pt x="0" y="271247"/>
                </a:lnTo>
                <a:close/>
              </a:path>
            </a:pathLst>
          </a:cu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9F4734E-8A29-4A3F-800F-FF507E0B46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1812" y="3957269"/>
            <a:ext cx="313320" cy="313161"/>
          </a:xfrm>
          <a:custGeom>
            <a:avLst/>
            <a:gdLst>
              <a:gd name="connsiteX0" fmla="*/ 0 w 237462"/>
              <a:gd name="connsiteY0" fmla="*/ 0 h 237341"/>
              <a:gd name="connsiteX1" fmla="*/ 237462 w 237462"/>
              <a:gd name="connsiteY1" fmla="*/ 0 h 237341"/>
              <a:gd name="connsiteX2" fmla="*/ 237462 w 237462"/>
              <a:gd name="connsiteY2" fmla="*/ 237341 h 237341"/>
              <a:gd name="connsiteX3" fmla="*/ 0 w 237462"/>
              <a:gd name="connsiteY3" fmla="*/ 237341 h 23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62" h="237341">
                <a:moveTo>
                  <a:pt x="0" y="0"/>
                </a:moveTo>
                <a:lnTo>
                  <a:pt x="237462" y="0"/>
                </a:lnTo>
                <a:lnTo>
                  <a:pt x="237462" y="237341"/>
                </a:lnTo>
                <a:lnTo>
                  <a:pt x="0" y="237341"/>
                </a:lnTo>
                <a:close/>
              </a:path>
            </a:pathLst>
          </a:cu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BA1C17C-4629-45AF-8463-6EE1221AB3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5833" y="4832703"/>
            <a:ext cx="332447" cy="332277"/>
          </a:xfrm>
          <a:custGeom>
            <a:avLst/>
            <a:gdLst>
              <a:gd name="connsiteX0" fmla="*/ 0 w 332447"/>
              <a:gd name="connsiteY0" fmla="*/ 0 h 332277"/>
              <a:gd name="connsiteX1" fmla="*/ 332447 w 332447"/>
              <a:gd name="connsiteY1" fmla="*/ 0 h 332277"/>
              <a:gd name="connsiteX2" fmla="*/ 332447 w 332447"/>
              <a:gd name="connsiteY2" fmla="*/ 332278 h 332277"/>
              <a:gd name="connsiteX3" fmla="*/ 0 w 332447"/>
              <a:gd name="connsiteY3" fmla="*/ 332278 h 3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47" h="332277">
                <a:moveTo>
                  <a:pt x="0" y="0"/>
                </a:moveTo>
                <a:lnTo>
                  <a:pt x="332447" y="0"/>
                </a:lnTo>
                <a:lnTo>
                  <a:pt x="332447" y="332278"/>
                </a:lnTo>
                <a:lnTo>
                  <a:pt x="0" y="332278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742EA3-ADF4-44AE-8711-00C3ABDAF4EF}"/>
              </a:ext>
            </a:extLst>
          </p:cNvPr>
          <p:cNvGrpSpPr/>
          <p:nvPr/>
        </p:nvGrpSpPr>
        <p:grpSpPr>
          <a:xfrm>
            <a:off x="7018711" y="1469061"/>
            <a:ext cx="1302651" cy="792357"/>
            <a:chOff x="7018711" y="1469061"/>
            <a:chExt cx="1302651" cy="79235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8F03597-F9A6-4379-8529-8A806421DB6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5361C65-10DD-4FD6-8823-AEDA19254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9FF2A589-C117-4F57-B42A-57E2AF84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54" name="Freeform 242">
                <a:extLst>
                  <a:ext uri="{FF2B5EF4-FFF2-40B4-BE49-F238E27FC236}">
                    <a16:creationId xmlns:a16="http://schemas.microsoft.com/office/drawing/2014/main" id="{86D7B609-5241-4759-9279-4AAE9BE665C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 248">
                <a:extLst>
                  <a:ext uri="{FF2B5EF4-FFF2-40B4-BE49-F238E27FC236}">
                    <a16:creationId xmlns:a16="http://schemas.microsoft.com/office/drawing/2014/main" id="{39A58CD4-45C4-4723-A278-6283C5320F62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E8FFABB-2A9D-4329-A9B4-2F7721446EF4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D8B82B-98CF-4091-B95F-F888E34C46CF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61343ECB-F20F-4782-8CAF-3DCD07AA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9896E4-231F-4E02-8ADD-A97DA317D83B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Troubleshooting</a:t>
              </a:r>
            </a:p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Group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CAA1DE-BDCA-4508-ABBC-8D4423AB3154}"/>
              </a:ext>
            </a:extLst>
          </p:cNvPr>
          <p:cNvGrpSpPr/>
          <p:nvPr/>
        </p:nvGrpSpPr>
        <p:grpSpPr>
          <a:xfrm>
            <a:off x="7012236" y="2318448"/>
            <a:ext cx="1302651" cy="792357"/>
            <a:chOff x="7018711" y="1469061"/>
            <a:chExt cx="1302651" cy="79235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FA6CFBE-EABF-41EC-AD12-2E4507E92540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329A3C39-58F0-450D-80C1-CA395F9DA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493133C0-73EE-4366-B2DD-9B4F34874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64" name="Freeform 373">
                <a:extLst>
                  <a:ext uri="{FF2B5EF4-FFF2-40B4-BE49-F238E27FC236}">
                    <a16:creationId xmlns:a16="http://schemas.microsoft.com/office/drawing/2014/main" id="{2109E18C-A9ED-4126-B17E-990765A1243C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 374">
                <a:extLst>
                  <a:ext uri="{FF2B5EF4-FFF2-40B4-BE49-F238E27FC236}">
                    <a16:creationId xmlns:a16="http://schemas.microsoft.com/office/drawing/2014/main" id="{831AB98E-4C50-4121-A1F6-A111868B0A20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876F63-B136-4817-A3CB-433E0277E640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0D902DD-61C7-46B8-87A1-C76E29329B9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39CB6877-53B8-4ACF-9E5A-119B559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E5C9EC4-ECF4-4308-AB68-244AAFF488EA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  Quarantine Group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B90DCF9-CF26-4AD0-BB5D-C999CD10624A}"/>
              </a:ext>
            </a:extLst>
          </p:cNvPr>
          <p:cNvGrpSpPr/>
          <p:nvPr/>
        </p:nvGrpSpPr>
        <p:grpSpPr>
          <a:xfrm>
            <a:off x="7013937" y="3173172"/>
            <a:ext cx="1302651" cy="792357"/>
            <a:chOff x="7018711" y="1469061"/>
            <a:chExt cx="1302651" cy="792357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469C4AE-F300-48E7-9B64-BD496E2B47B7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5AC504A-B901-44A0-AA8C-E73C59743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77D9C782-A7FE-4C3E-99E5-7E191022D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74" name="Freeform 383">
                <a:extLst>
                  <a:ext uri="{FF2B5EF4-FFF2-40B4-BE49-F238E27FC236}">
                    <a16:creationId xmlns:a16="http://schemas.microsoft.com/office/drawing/2014/main" id="{5BABD29D-DE57-47B0-9824-ECC04D32177B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 384">
                <a:extLst>
                  <a:ext uri="{FF2B5EF4-FFF2-40B4-BE49-F238E27FC236}">
                    <a16:creationId xmlns:a16="http://schemas.microsoft.com/office/drawing/2014/main" id="{3034C3EA-5211-4CE2-AD0B-F9047B672091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AE50DFB-E09F-4FCE-A970-CBBB27A75362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F7F3A50-CDFD-40DE-8E76-6204150AF57C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00D0E186-692A-4ED5-BE23-7734B3FA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F0E916-3736-4622-8656-991A8A16BB1F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Inactive Group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A0D05-F9D3-42EE-AF22-CBA44999E5FF}"/>
              </a:ext>
            </a:extLst>
          </p:cNvPr>
          <p:cNvGrpSpPr/>
          <p:nvPr/>
        </p:nvGrpSpPr>
        <p:grpSpPr>
          <a:xfrm>
            <a:off x="7024966" y="4034117"/>
            <a:ext cx="1302651" cy="792357"/>
            <a:chOff x="7018711" y="1469061"/>
            <a:chExt cx="1302651" cy="79235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33FD9B6-F2C4-42E0-91AD-4B4980EB6D2B}"/>
                </a:ext>
              </a:extLst>
            </p:cNvPr>
            <p:cNvGrpSpPr/>
            <p:nvPr/>
          </p:nvGrpSpPr>
          <p:grpSpPr>
            <a:xfrm>
              <a:off x="7020923" y="1470419"/>
              <a:ext cx="1298448" cy="790999"/>
              <a:chOff x="7020923" y="1470419"/>
              <a:chExt cx="1298448" cy="790999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FFE15A58-7456-483A-B412-C3237C6A3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4757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C6D9133C-83F6-4BB3-87E8-A33BBAC2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1452" y="1718641"/>
                <a:ext cx="332447" cy="332277"/>
              </a:xfrm>
              <a:custGeom>
                <a:avLst/>
                <a:gdLst>
                  <a:gd name="connsiteX0" fmla="*/ 0 w 332447"/>
                  <a:gd name="connsiteY0" fmla="*/ 0 h 332277"/>
                  <a:gd name="connsiteX1" fmla="*/ 332447 w 332447"/>
                  <a:gd name="connsiteY1" fmla="*/ 0 h 332277"/>
                  <a:gd name="connsiteX2" fmla="*/ 332447 w 332447"/>
                  <a:gd name="connsiteY2" fmla="*/ 332278 h 332277"/>
                  <a:gd name="connsiteX3" fmla="*/ 0 w 332447"/>
                  <a:gd name="connsiteY3" fmla="*/ 332278 h 33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47" h="332277">
                    <a:moveTo>
                      <a:pt x="0" y="0"/>
                    </a:moveTo>
                    <a:lnTo>
                      <a:pt x="332447" y="0"/>
                    </a:lnTo>
                    <a:lnTo>
                      <a:pt x="332447" y="332278"/>
                    </a:lnTo>
                    <a:lnTo>
                      <a:pt x="0" y="332278"/>
                    </a:lnTo>
                    <a:close/>
                  </a:path>
                </a:pathLst>
              </a:custGeom>
            </p:spPr>
          </p:pic>
          <p:sp>
            <p:nvSpPr>
              <p:cNvPr id="184" name="Freeform 393">
                <a:extLst>
                  <a:ext uri="{FF2B5EF4-FFF2-40B4-BE49-F238E27FC236}">
                    <a16:creationId xmlns:a16="http://schemas.microsoft.com/office/drawing/2014/main" id="{13AB9445-8ED4-4F6E-AB03-6D77593C069F}"/>
                  </a:ext>
                </a:extLst>
              </p:cNvPr>
              <p:cNvSpPr/>
              <p:nvPr/>
            </p:nvSpPr>
            <p:spPr>
              <a:xfrm>
                <a:off x="7035672" y="1472631"/>
                <a:ext cx="882003" cy="189872"/>
              </a:xfrm>
              <a:custGeom>
                <a:avLst/>
                <a:gdLst>
                  <a:gd name="connsiteX0" fmla="*/ 0 w 882003"/>
                  <a:gd name="connsiteY0" fmla="*/ 0 h 189872"/>
                  <a:gd name="connsiteX1" fmla="*/ 882003 w 882003"/>
                  <a:gd name="connsiteY1" fmla="*/ 0 h 189872"/>
                  <a:gd name="connsiteX2" fmla="*/ 882003 w 882003"/>
                  <a:gd name="connsiteY2" fmla="*/ 189873 h 189872"/>
                  <a:gd name="connsiteX3" fmla="*/ 0 w 882003"/>
                  <a:gd name="connsiteY3" fmla="*/ 189873 h 189872"/>
                  <a:gd name="connsiteX4" fmla="*/ 0 w 882003"/>
                  <a:gd name="connsiteY4" fmla="*/ 0 h 189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003" h="189872">
                    <a:moveTo>
                      <a:pt x="0" y="0"/>
                    </a:moveTo>
                    <a:lnTo>
                      <a:pt x="882003" y="0"/>
                    </a:lnTo>
                    <a:lnTo>
                      <a:pt x="882003" y="189873"/>
                    </a:lnTo>
                    <a:lnTo>
                      <a:pt x="0" y="189873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 394">
                <a:extLst>
                  <a:ext uri="{FF2B5EF4-FFF2-40B4-BE49-F238E27FC236}">
                    <a16:creationId xmlns:a16="http://schemas.microsoft.com/office/drawing/2014/main" id="{2F33A359-1897-4545-AFE7-BE710EF5F1AE}"/>
                  </a:ext>
                </a:extLst>
              </p:cNvPr>
              <p:cNvSpPr/>
              <p:nvPr/>
            </p:nvSpPr>
            <p:spPr>
              <a:xfrm>
                <a:off x="7293489" y="1947313"/>
                <a:ext cx="610617" cy="203435"/>
              </a:xfrm>
              <a:custGeom>
                <a:avLst/>
                <a:gdLst>
                  <a:gd name="connsiteX0" fmla="*/ 0 w 610617"/>
                  <a:gd name="connsiteY0" fmla="*/ 0 h 203435"/>
                  <a:gd name="connsiteX1" fmla="*/ 610618 w 610617"/>
                  <a:gd name="connsiteY1" fmla="*/ 0 h 203435"/>
                  <a:gd name="connsiteX2" fmla="*/ 610618 w 610617"/>
                  <a:gd name="connsiteY2" fmla="*/ 203435 h 203435"/>
                  <a:gd name="connsiteX3" fmla="*/ 0 w 610617"/>
                  <a:gd name="connsiteY3" fmla="*/ 203435 h 203435"/>
                  <a:gd name="connsiteX4" fmla="*/ 0 w 610617"/>
                  <a:gd name="connsiteY4" fmla="*/ 0 h 203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617" h="203435">
                    <a:moveTo>
                      <a:pt x="0" y="0"/>
                    </a:moveTo>
                    <a:lnTo>
                      <a:pt x="610618" y="0"/>
                    </a:lnTo>
                    <a:lnTo>
                      <a:pt x="610618" y="203435"/>
                    </a:lnTo>
                    <a:lnTo>
                      <a:pt x="0" y="203435"/>
                    </a:lnTo>
                    <a:lnTo>
                      <a:pt x="0" y="0"/>
                    </a:lnTo>
                  </a:path>
                </a:pathLst>
              </a:custGeom>
              <a:noFill/>
              <a:ln w="6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7B137E-FCD4-4924-A570-81DD2B46CA4E}"/>
                  </a:ext>
                </a:extLst>
              </p:cNvPr>
              <p:cNvSpPr txBox="1"/>
              <p:nvPr/>
            </p:nvSpPr>
            <p:spPr>
              <a:xfrm>
                <a:off x="7040896" y="2030586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IoT Things/Shadows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B177106-E147-44A2-9B73-97E58F40C758}"/>
                  </a:ext>
                </a:extLst>
              </p:cNvPr>
              <p:cNvSpPr/>
              <p:nvPr/>
            </p:nvSpPr>
            <p:spPr>
              <a:xfrm>
                <a:off x="7020923" y="1471992"/>
                <a:ext cx="1298448" cy="733835"/>
              </a:xfrm>
              <a:prstGeom prst="rect">
                <a:avLst/>
              </a:prstGeom>
              <a:noFill/>
              <a:ln w="12700">
                <a:solidFill>
                  <a:srgbClr val="3F8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ln w="0"/>
                  <a:solidFill>
                    <a:srgbClr val="3F862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605B7C1C-F109-4A95-A79D-1747CEE4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7020923" y="1470419"/>
                <a:ext cx="198908" cy="203532"/>
              </a:xfrm>
              <a:prstGeom prst="rect">
                <a:avLst/>
              </a:prstGeom>
            </p:spPr>
          </p:pic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F5E0E0-CF8F-4C6B-A3F5-52F8749C821C}"/>
                </a:ext>
              </a:extLst>
            </p:cNvPr>
            <p:cNvSpPr txBox="1"/>
            <p:nvPr/>
          </p:nvSpPr>
          <p:spPr>
            <a:xfrm>
              <a:off x="7018711" y="1469061"/>
              <a:ext cx="13026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0" baseline="0" dirty="0">
                  <a:solidFill>
                    <a:srgbClr val="559B31"/>
                  </a:solidFill>
                  <a:latin typeface="Helvetica"/>
                  <a:sym typeface="Helvetica"/>
                  <a:rtl val="0"/>
                </a:rPr>
                <a:t>Active Group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DBDBA01-9D5C-4A51-A725-BFDCD3C6BBDA}"/>
              </a:ext>
            </a:extLst>
          </p:cNvPr>
          <p:cNvSpPr/>
          <p:nvPr/>
        </p:nvSpPr>
        <p:spPr>
          <a:xfrm>
            <a:off x="2610304" y="317602"/>
            <a:ext cx="9433167" cy="62362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0" name="Graphic 38">
            <a:extLst>
              <a:ext uri="{FF2B5EF4-FFF2-40B4-BE49-F238E27FC236}">
                <a16:creationId xmlns:a16="http://schemas.microsoft.com/office/drawing/2014/main" id="{FDE012FD-A836-491A-A5C9-85F9D54F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" y="4277348"/>
            <a:ext cx="307842" cy="30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8081</TotalTime>
  <Words>511</Words>
  <Application>Microsoft Macintosh PowerPoint</Application>
  <PresentationFormat>Widescreen</PresentationFormat>
  <Paragraphs>120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 Regular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2021-08-06T13:35:04Z</dcterms:created>
  <dcterms:modified xsi:type="dcterms:W3CDTF">2021-10-19T22:24:54Z</dcterms:modified>
</cp:coreProperties>
</file>