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0"/>
    <p:restoredTop sz="94671"/>
  </p:normalViewPr>
  <p:slideViewPr>
    <p:cSldViewPr snapToGrid="0" snapToObjects="1">
      <p:cViewPr varScale="1">
        <p:scale>
          <a:sx n="132" d="100"/>
          <a:sy n="132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aphic 184">
            <a:extLst>
              <a:ext uri="{FF2B5EF4-FFF2-40B4-BE49-F238E27FC236}">
                <a16:creationId xmlns:a16="http://schemas.microsoft.com/office/drawing/2014/main" id="{A04A87D2-4F55-B047-8C39-DC8CB8EC9384}"/>
              </a:ext>
            </a:extLst>
          </p:cNvPr>
          <p:cNvGrpSpPr/>
          <p:nvPr/>
        </p:nvGrpSpPr>
        <p:grpSpPr>
          <a:xfrm>
            <a:off x="50884" y="306269"/>
            <a:ext cx="12080053" cy="6238680"/>
            <a:chOff x="50884" y="306269"/>
            <a:chExt cx="12080053" cy="6238680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04328586-D54E-D64C-8E92-52098E11BF97}"/>
                </a:ext>
              </a:extLst>
            </p:cNvPr>
            <p:cNvSpPr/>
            <p:nvPr/>
          </p:nvSpPr>
          <p:spPr>
            <a:xfrm>
              <a:off x="2632440" y="306269"/>
              <a:ext cx="9498497" cy="6238680"/>
            </a:xfrm>
            <a:custGeom>
              <a:avLst/>
              <a:gdLst>
                <a:gd name="connsiteX0" fmla="*/ 0 w 9498497"/>
                <a:gd name="connsiteY0" fmla="*/ 0 h 6238680"/>
                <a:gd name="connsiteX1" fmla="*/ 9498497 w 9498497"/>
                <a:gd name="connsiteY1" fmla="*/ 0 h 6238680"/>
                <a:gd name="connsiteX2" fmla="*/ 9498497 w 9498497"/>
                <a:gd name="connsiteY2" fmla="*/ 6238680 h 6238680"/>
                <a:gd name="connsiteX3" fmla="*/ 0 w 9498497"/>
                <a:gd name="connsiteY3" fmla="*/ 6238680 h 6238680"/>
                <a:gd name="connsiteX4" fmla="*/ 0 w 9498497"/>
                <a:gd name="connsiteY4" fmla="*/ 0 h 623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8497" h="6238680">
                  <a:moveTo>
                    <a:pt x="0" y="0"/>
                  </a:moveTo>
                  <a:lnTo>
                    <a:pt x="9498497" y="0"/>
                  </a:lnTo>
                  <a:lnTo>
                    <a:pt x="9498497" y="6238680"/>
                  </a:lnTo>
                  <a:lnTo>
                    <a:pt x="0" y="623868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DFD8485-42D3-744C-A2BD-5B7EB699D3E0}"/>
                </a:ext>
              </a:extLst>
            </p:cNvPr>
            <p:cNvSpPr/>
            <p:nvPr/>
          </p:nvSpPr>
          <p:spPr>
            <a:xfrm>
              <a:off x="2808841" y="3968103"/>
              <a:ext cx="3215919" cy="2373410"/>
            </a:xfrm>
            <a:custGeom>
              <a:avLst/>
              <a:gdLst>
                <a:gd name="connsiteX0" fmla="*/ 0 w 3215919"/>
                <a:gd name="connsiteY0" fmla="*/ 0 h 2373410"/>
                <a:gd name="connsiteX1" fmla="*/ 3215920 w 3215919"/>
                <a:gd name="connsiteY1" fmla="*/ 0 h 2373410"/>
                <a:gd name="connsiteX2" fmla="*/ 3215920 w 3215919"/>
                <a:gd name="connsiteY2" fmla="*/ 2373411 h 2373410"/>
                <a:gd name="connsiteX3" fmla="*/ 0 w 3215919"/>
                <a:gd name="connsiteY3" fmla="*/ 2373411 h 2373410"/>
                <a:gd name="connsiteX4" fmla="*/ 0 w 3215919"/>
                <a:gd name="connsiteY4" fmla="*/ 0 h 237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919" h="2373410">
                  <a:moveTo>
                    <a:pt x="0" y="0"/>
                  </a:moveTo>
                  <a:lnTo>
                    <a:pt x="3215920" y="0"/>
                  </a:lnTo>
                  <a:lnTo>
                    <a:pt x="3215920" y="2373411"/>
                  </a:lnTo>
                  <a:lnTo>
                    <a:pt x="0" y="237341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785" cap="flat">
              <a:solidFill>
                <a:srgbClr val="CC6600"/>
              </a:solidFill>
              <a:custDash>
                <a:ds d="300000" sp="150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467039B4-E5A8-864F-B8DC-FAC613DB6990}"/>
                </a:ext>
              </a:extLst>
            </p:cNvPr>
            <p:cNvSpPr/>
            <p:nvPr/>
          </p:nvSpPr>
          <p:spPr>
            <a:xfrm>
              <a:off x="54277" y="4191882"/>
              <a:ext cx="1764006" cy="1627481"/>
            </a:xfrm>
            <a:custGeom>
              <a:avLst/>
              <a:gdLst>
                <a:gd name="connsiteX0" fmla="*/ 0 w 1764006"/>
                <a:gd name="connsiteY0" fmla="*/ 0 h 1627481"/>
                <a:gd name="connsiteX1" fmla="*/ 1764007 w 1764006"/>
                <a:gd name="connsiteY1" fmla="*/ 0 h 1627481"/>
                <a:gd name="connsiteX2" fmla="*/ 1764007 w 1764006"/>
                <a:gd name="connsiteY2" fmla="*/ 1627482 h 1627481"/>
                <a:gd name="connsiteX3" fmla="*/ 0 w 1764006"/>
                <a:gd name="connsiteY3" fmla="*/ 1627482 h 1627481"/>
                <a:gd name="connsiteX4" fmla="*/ 0 w 1764006"/>
                <a:gd name="connsiteY4" fmla="*/ 0 h 162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006" h="1627481">
                  <a:moveTo>
                    <a:pt x="0" y="0"/>
                  </a:moveTo>
                  <a:lnTo>
                    <a:pt x="1764007" y="0"/>
                  </a:lnTo>
                  <a:lnTo>
                    <a:pt x="1764007" y="1627482"/>
                  </a:lnTo>
                  <a:lnTo>
                    <a:pt x="0" y="162748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C365BE33-9A9F-9845-A985-F6A36E8526F3}"/>
                </a:ext>
              </a:extLst>
            </p:cNvPr>
            <p:cNvSpPr/>
            <p:nvPr/>
          </p:nvSpPr>
          <p:spPr>
            <a:xfrm>
              <a:off x="366370" y="4598752"/>
              <a:ext cx="1180527" cy="1017176"/>
            </a:xfrm>
            <a:custGeom>
              <a:avLst/>
              <a:gdLst>
                <a:gd name="connsiteX0" fmla="*/ 0 w 1180527"/>
                <a:gd name="connsiteY0" fmla="*/ 0 h 1017176"/>
                <a:gd name="connsiteX1" fmla="*/ 1180528 w 1180527"/>
                <a:gd name="connsiteY1" fmla="*/ 0 h 1017176"/>
                <a:gd name="connsiteX2" fmla="*/ 1180528 w 1180527"/>
                <a:gd name="connsiteY2" fmla="*/ 1017176 h 1017176"/>
                <a:gd name="connsiteX3" fmla="*/ 0 w 1180527"/>
                <a:gd name="connsiteY3" fmla="*/ 1017176 h 1017176"/>
                <a:gd name="connsiteX4" fmla="*/ 0 w 1180527"/>
                <a:gd name="connsiteY4" fmla="*/ 0 h 101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27" h="1017176">
                  <a:moveTo>
                    <a:pt x="0" y="0"/>
                  </a:moveTo>
                  <a:lnTo>
                    <a:pt x="1180528" y="0"/>
                  </a:lnTo>
                  <a:lnTo>
                    <a:pt x="1180528" y="1017176"/>
                  </a:lnTo>
                  <a:lnTo>
                    <a:pt x="0" y="101717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785" cap="flat">
              <a:solidFill>
                <a:srgbClr val="CC6600"/>
              </a:solidFill>
              <a:custDash>
                <a:ds d="300000" sp="150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691D3DD6-A266-9541-9E53-A18A2076004D}"/>
                </a:ext>
              </a:extLst>
            </p:cNvPr>
            <p:cNvSpPr/>
            <p:nvPr/>
          </p:nvSpPr>
          <p:spPr>
            <a:xfrm>
              <a:off x="6160454" y="1018292"/>
              <a:ext cx="2625656" cy="3899175"/>
            </a:xfrm>
            <a:custGeom>
              <a:avLst/>
              <a:gdLst>
                <a:gd name="connsiteX0" fmla="*/ 0 w 2625656"/>
                <a:gd name="connsiteY0" fmla="*/ 0 h 3899175"/>
                <a:gd name="connsiteX1" fmla="*/ 2625656 w 2625656"/>
                <a:gd name="connsiteY1" fmla="*/ 0 h 3899175"/>
                <a:gd name="connsiteX2" fmla="*/ 2625656 w 2625656"/>
                <a:gd name="connsiteY2" fmla="*/ 3899175 h 3899175"/>
                <a:gd name="connsiteX3" fmla="*/ 0 w 2625656"/>
                <a:gd name="connsiteY3" fmla="*/ 3899175 h 3899175"/>
                <a:gd name="connsiteX4" fmla="*/ 0 w 2625656"/>
                <a:gd name="connsiteY4" fmla="*/ 0 h 389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656" h="3899175">
                  <a:moveTo>
                    <a:pt x="0" y="0"/>
                  </a:moveTo>
                  <a:lnTo>
                    <a:pt x="2625656" y="0"/>
                  </a:lnTo>
                  <a:lnTo>
                    <a:pt x="2625656" y="3899175"/>
                  </a:lnTo>
                  <a:lnTo>
                    <a:pt x="0" y="389917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6785" cap="flat">
              <a:solidFill>
                <a:srgbClr val="CC6600"/>
              </a:solidFill>
              <a:custDash>
                <a:ds d="300000" sp="150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63E25468-B324-7A46-BD60-B7DB173AA5C8}"/>
                </a:ext>
              </a:extLst>
            </p:cNvPr>
            <p:cNvSpPr/>
            <p:nvPr/>
          </p:nvSpPr>
          <p:spPr>
            <a:xfrm>
              <a:off x="3243058" y="2333840"/>
              <a:ext cx="393509" cy="393308"/>
            </a:xfrm>
            <a:custGeom>
              <a:avLst/>
              <a:gdLst>
                <a:gd name="connsiteX0" fmla="*/ 0 w 393509"/>
                <a:gd name="connsiteY0" fmla="*/ 0 h 393308"/>
                <a:gd name="connsiteX1" fmla="*/ 393509 w 393509"/>
                <a:gd name="connsiteY1" fmla="*/ 0 h 393308"/>
                <a:gd name="connsiteX2" fmla="*/ 393509 w 393509"/>
                <a:gd name="connsiteY2" fmla="*/ 393308 h 393308"/>
                <a:gd name="connsiteX3" fmla="*/ 0 w 393509"/>
                <a:gd name="connsiteY3" fmla="*/ 393308 h 393308"/>
                <a:gd name="connsiteX4" fmla="*/ 0 w 393509"/>
                <a:gd name="connsiteY4" fmla="*/ 0 h 39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09" h="393308">
                  <a:moveTo>
                    <a:pt x="0" y="0"/>
                  </a:moveTo>
                  <a:lnTo>
                    <a:pt x="393509" y="0"/>
                  </a:lnTo>
                  <a:lnTo>
                    <a:pt x="393509" y="393308"/>
                  </a:lnTo>
                  <a:lnTo>
                    <a:pt x="0" y="393308"/>
                  </a:lnTo>
                  <a:lnTo>
                    <a:pt x="0" y="0"/>
                  </a:lnTo>
                </a:path>
              </a:pathLst>
            </a:custGeom>
            <a:solidFill>
              <a:srgbClr val="C7131F"/>
            </a:solidFill>
            <a:ln w="678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875278F0-E18C-AE4E-A418-3B67B8F6E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617" y="309659"/>
              <a:ext cx="312093" cy="311934"/>
            </a:xfrm>
            <a:custGeom>
              <a:avLst/>
              <a:gdLst>
                <a:gd name="connsiteX0" fmla="*/ 0 w 312093"/>
                <a:gd name="connsiteY0" fmla="*/ 0 h 311934"/>
                <a:gd name="connsiteX1" fmla="*/ 312094 w 312093"/>
                <a:gd name="connsiteY1" fmla="*/ 0 h 311934"/>
                <a:gd name="connsiteX2" fmla="*/ 312094 w 312093"/>
                <a:gd name="connsiteY2" fmla="*/ 311934 h 311934"/>
                <a:gd name="connsiteX3" fmla="*/ 0 w 312093"/>
                <a:gd name="connsiteY3" fmla="*/ 311934 h 3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93" h="311934">
                  <a:moveTo>
                    <a:pt x="0" y="0"/>
                  </a:moveTo>
                  <a:lnTo>
                    <a:pt x="312094" y="0"/>
                  </a:lnTo>
                  <a:lnTo>
                    <a:pt x="312094" y="311934"/>
                  </a:lnTo>
                  <a:lnTo>
                    <a:pt x="0" y="311934"/>
                  </a:lnTo>
                  <a:close/>
                </a:path>
              </a:pathLst>
            </a:custGeom>
          </p:spPr>
        </p:pic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D4422028-905C-6641-A626-C38CEB6EAB9F}"/>
                </a:ext>
              </a:extLst>
            </p:cNvPr>
            <p:cNvSpPr/>
            <p:nvPr/>
          </p:nvSpPr>
          <p:spPr>
            <a:xfrm>
              <a:off x="3012380" y="306269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3EDAA9-BA06-4947-9BB2-9F3C80C94C6D}"/>
                </a:ext>
              </a:extLst>
            </p:cNvPr>
            <p:cNvSpPr txBox="1"/>
            <p:nvPr/>
          </p:nvSpPr>
          <p:spPr>
            <a:xfrm>
              <a:off x="2910763" y="338532"/>
              <a:ext cx="603527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AWS Cloud</a:t>
              </a: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F604219-6D9A-4544-8116-16A4D775C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362" y="2405042"/>
              <a:ext cx="407078" cy="406870"/>
            </a:xfrm>
            <a:custGeom>
              <a:avLst/>
              <a:gdLst>
                <a:gd name="connsiteX0" fmla="*/ 0 w 407078"/>
                <a:gd name="connsiteY0" fmla="*/ 0 h 406870"/>
                <a:gd name="connsiteX1" fmla="*/ 407078 w 407078"/>
                <a:gd name="connsiteY1" fmla="*/ 0 h 406870"/>
                <a:gd name="connsiteX2" fmla="*/ 407078 w 407078"/>
                <a:gd name="connsiteY2" fmla="*/ 406870 h 406870"/>
                <a:gd name="connsiteX3" fmla="*/ 0 w 407078"/>
                <a:gd name="connsiteY3" fmla="*/ 406870 h 4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8" h="406870">
                  <a:moveTo>
                    <a:pt x="0" y="0"/>
                  </a:moveTo>
                  <a:lnTo>
                    <a:pt x="407078" y="0"/>
                  </a:lnTo>
                  <a:lnTo>
                    <a:pt x="407078" y="406870"/>
                  </a:lnTo>
                  <a:lnTo>
                    <a:pt x="0" y="406870"/>
                  </a:lnTo>
                  <a:close/>
                </a:path>
              </a:pathLst>
            </a:cu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1F3BBE4B-2B69-C243-9DA2-4E27E2AB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6277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F4A7F8C-F332-8044-ADE6-79FC1416B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5449" y="3964712"/>
              <a:ext cx="237462" cy="237341"/>
            </a:xfrm>
            <a:custGeom>
              <a:avLst/>
              <a:gdLst>
                <a:gd name="connsiteX0" fmla="*/ 0 w 237462"/>
                <a:gd name="connsiteY0" fmla="*/ 0 h 237341"/>
                <a:gd name="connsiteX1" fmla="*/ 237462 w 237462"/>
                <a:gd name="connsiteY1" fmla="*/ 0 h 237341"/>
                <a:gd name="connsiteX2" fmla="*/ 237462 w 237462"/>
                <a:gd name="connsiteY2" fmla="*/ 237341 h 237341"/>
                <a:gd name="connsiteX3" fmla="*/ 0 w 237462"/>
                <a:gd name="connsiteY3" fmla="*/ 237341 h 23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2" h="237341">
                  <a:moveTo>
                    <a:pt x="0" y="0"/>
                  </a:moveTo>
                  <a:lnTo>
                    <a:pt x="237462" y="0"/>
                  </a:lnTo>
                  <a:lnTo>
                    <a:pt x="237462" y="237341"/>
                  </a:lnTo>
                  <a:lnTo>
                    <a:pt x="0" y="237341"/>
                  </a:lnTo>
                  <a:close/>
                </a:path>
              </a:pathLst>
            </a:cu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0AB33ED-318A-0044-AAF1-957971C1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994" y="4730985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8B83FC2B-9094-4D46-B8D8-796DC6FC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84" y="4188491"/>
              <a:ext cx="312093" cy="318715"/>
            </a:xfrm>
            <a:custGeom>
              <a:avLst/>
              <a:gdLst>
                <a:gd name="connsiteX0" fmla="*/ 0 w 312093"/>
                <a:gd name="connsiteY0" fmla="*/ 0 h 318715"/>
                <a:gd name="connsiteX1" fmla="*/ 312094 w 312093"/>
                <a:gd name="connsiteY1" fmla="*/ 0 h 318715"/>
                <a:gd name="connsiteX2" fmla="*/ 312094 w 312093"/>
                <a:gd name="connsiteY2" fmla="*/ 318715 h 318715"/>
                <a:gd name="connsiteX3" fmla="*/ 0 w 312093"/>
                <a:gd name="connsiteY3" fmla="*/ 318715 h 318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93" h="318715">
                  <a:moveTo>
                    <a:pt x="0" y="0"/>
                  </a:moveTo>
                  <a:lnTo>
                    <a:pt x="312094" y="0"/>
                  </a:lnTo>
                  <a:lnTo>
                    <a:pt x="312094" y="318715"/>
                  </a:lnTo>
                  <a:lnTo>
                    <a:pt x="0" y="318715"/>
                  </a:lnTo>
                  <a:close/>
                </a:path>
              </a:pathLst>
            </a:custGeom>
          </p:spPr>
        </p:pic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0460FB3-1024-D546-A479-60430D6E7D11}"/>
                </a:ext>
              </a:extLst>
            </p:cNvPr>
            <p:cNvSpPr/>
            <p:nvPr/>
          </p:nvSpPr>
          <p:spPr>
            <a:xfrm>
              <a:off x="461355" y="4259693"/>
              <a:ext cx="407078" cy="203435"/>
            </a:xfrm>
            <a:custGeom>
              <a:avLst/>
              <a:gdLst>
                <a:gd name="connsiteX0" fmla="*/ 0 w 407078"/>
                <a:gd name="connsiteY0" fmla="*/ 0 h 203435"/>
                <a:gd name="connsiteX1" fmla="*/ 407078 w 407078"/>
                <a:gd name="connsiteY1" fmla="*/ 0 h 203435"/>
                <a:gd name="connsiteX2" fmla="*/ 407078 w 407078"/>
                <a:gd name="connsiteY2" fmla="*/ 203435 h 203435"/>
                <a:gd name="connsiteX3" fmla="*/ 0 w 407078"/>
                <a:gd name="connsiteY3" fmla="*/ 203435 h 203435"/>
                <a:gd name="connsiteX4" fmla="*/ 0 w 407078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78" h="203435">
                  <a:moveTo>
                    <a:pt x="0" y="0"/>
                  </a:moveTo>
                  <a:lnTo>
                    <a:pt x="407078" y="0"/>
                  </a:lnTo>
                  <a:lnTo>
                    <a:pt x="40707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58A98BA-1BDD-034D-96B4-A4B7EE98C307}"/>
                </a:ext>
              </a:extLst>
            </p:cNvPr>
            <p:cNvSpPr txBox="1"/>
            <p:nvPr/>
          </p:nvSpPr>
          <p:spPr>
            <a:xfrm>
              <a:off x="356346" y="4291957"/>
              <a:ext cx="433911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Device</a:t>
              </a:r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941FFEEC-D2B5-D54B-A209-2E5A022CA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45856" y="5714255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D2B9DB9C-4F6E-8B4D-9B4B-653E02DDB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734" y="2364355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393FE417-444E-5144-B137-92B0407D4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39666" y="1537052"/>
              <a:ext cx="379939" cy="379745"/>
            </a:xfrm>
            <a:custGeom>
              <a:avLst/>
              <a:gdLst>
                <a:gd name="connsiteX0" fmla="*/ 0 w 379939"/>
                <a:gd name="connsiteY0" fmla="*/ 0 h 379745"/>
                <a:gd name="connsiteX1" fmla="*/ 379940 w 379939"/>
                <a:gd name="connsiteY1" fmla="*/ 0 h 379745"/>
                <a:gd name="connsiteX2" fmla="*/ 379940 w 379939"/>
                <a:gd name="connsiteY2" fmla="*/ 379746 h 379745"/>
                <a:gd name="connsiteX3" fmla="*/ 0 w 379939"/>
                <a:gd name="connsiteY3" fmla="*/ 379746 h 37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939" h="379745">
                  <a:moveTo>
                    <a:pt x="0" y="0"/>
                  </a:moveTo>
                  <a:lnTo>
                    <a:pt x="379940" y="0"/>
                  </a:lnTo>
                  <a:lnTo>
                    <a:pt x="379940" y="379746"/>
                  </a:lnTo>
                  <a:lnTo>
                    <a:pt x="0" y="379746"/>
                  </a:lnTo>
                  <a:close/>
                </a:path>
              </a:pathLst>
            </a:custGeom>
          </p:spPr>
        </p:pic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AF0A9434-FBE3-3946-A2C6-90526A5FDD09}"/>
                </a:ext>
              </a:extLst>
            </p:cNvPr>
            <p:cNvSpPr/>
            <p:nvPr/>
          </p:nvSpPr>
          <p:spPr>
            <a:xfrm>
              <a:off x="3134504" y="2781397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279509D-EAC9-4E4B-BA21-FDBD3983297D}"/>
                </a:ext>
              </a:extLst>
            </p:cNvPr>
            <p:cNvSpPr txBox="1"/>
            <p:nvPr/>
          </p:nvSpPr>
          <p:spPr>
            <a:xfrm>
              <a:off x="2934509" y="2813661"/>
              <a:ext cx="102417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API: Command/Control</a:t>
              </a: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B363A62-FE01-4946-9E30-9D26E7B99767}"/>
                </a:ext>
              </a:extLst>
            </p:cNvPr>
            <p:cNvSpPr/>
            <p:nvPr/>
          </p:nvSpPr>
          <p:spPr>
            <a:xfrm>
              <a:off x="4213262" y="2815303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17F1D2C-2AEA-9447-B2AB-29117605AA33}"/>
                </a:ext>
              </a:extLst>
            </p:cNvPr>
            <p:cNvSpPr txBox="1"/>
            <p:nvPr/>
          </p:nvSpPr>
          <p:spPr>
            <a:xfrm>
              <a:off x="3942029" y="2847567"/>
              <a:ext cx="1159868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Lambda Command/Control</a:t>
              </a: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CA940DD3-0F50-9D44-AEA2-21CFCC9B9C04}"/>
                </a:ext>
              </a:extLst>
            </p:cNvPr>
            <p:cNvSpPr/>
            <p:nvPr/>
          </p:nvSpPr>
          <p:spPr>
            <a:xfrm>
              <a:off x="3134504" y="1920188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D8B723A-E3E6-A346-949B-58F35ACEC16D}"/>
                </a:ext>
              </a:extLst>
            </p:cNvPr>
            <p:cNvSpPr txBox="1"/>
            <p:nvPr/>
          </p:nvSpPr>
          <p:spPr>
            <a:xfrm>
              <a:off x="3043064" y="1952452"/>
              <a:ext cx="78671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Amazon Cognito</a:t>
              </a:r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296295F6-74FD-E747-AFBE-5822FCD5B65D}"/>
                </a:ext>
              </a:extLst>
            </p:cNvPr>
            <p:cNvSpPr/>
            <p:nvPr/>
          </p:nvSpPr>
          <p:spPr>
            <a:xfrm>
              <a:off x="868434" y="2700023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B4A0129-24D8-1A4A-8E69-1307353BDCC8}"/>
                </a:ext>
              </a:extLst>
            </p:cNvPr>
            <p:cNvSpPr txBox="1"/>
            <p:nvPr/>
          </p:nvSpPr>
          <p:spPr>
            <a:xfrm>
              <a:off x="1014456" y="2732287"/>
              <a:ext cx="332142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App</a:t>
              </a: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3B12A974-03D4-3C4B-A942-534797EE1051}"/>
                </a:ext>
              </a:extLst>
            </p:cNvPr>
            <p:cNvSpPr/>
            <p:nvPr/>
          </p:nvSpPr>
          <p:spPr>
            <a:xfrm>
              <a:off x="3446597" y="2110875"/>
              <a:ext cx="6784" cy="174683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BB2A569-01BE-A049-BBB8-C7926341FD12}"/>
                </a:ext>
              </a:extLst>
            </p:cNvPr>
            <p:cNvSpPr/>
            <p:nvPr/>
          </p:nvSpPr>
          <p:spPr>
            <a:xfrm>
              <a:off x="3426243" y="2285558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E3F24A0-1102-3845-A8EC-7BF803E11D28}"/>
                </a:ext>
              </a:extLst>
            </p:cNvPr>
            <p:cNvSpPr/>
            <p:nvPr/>
          </p:nvSpPr>
          <p:spPr>
            <a:xfrm>
              <a:off x="3426243" y="2070188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6D7A39D-830C-D346-BD66-DBD02B809F9A}"/>
                </a:ext>
              </a:extLst>
            </p:cNvPr>
            <p:cNvSpPr/>
            <p:nvPr/>
          </p:nvSpPr>
          <p:spPr>
            <a:xfrm>
              <a:off x="3704414" y="2530494"/>
              <a:ext cx="508033" cy="6781"/>
            </a:xfrm>
            <a:custGeom>
              <a:avLst/>
              <a:gdLst>
                <a:gd name="connsiteX0" fmla="*/ 0 w 508033"/>
                <a:gd name="connsiteY0" fmla="*/ 0 h 6781"/>
                <a:gd name="connsiteX1" fmla="*/ 508034 w 508033"/>
                <a:gd name="connsiteY1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33" h="6781">
                  <a:moveTo>
                    <a:pt x="0" y="0"/>
                  </a:moveTo>
                  <a:lnTo>
                    <a:pt x="508034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8055579B-CBF0-D74B-AB39-4A56430B802B}"/>
                </a:ext>
              </a:extLst>
            </p:cNvPr>
            <p:cNvSpPr/>
            <p:nvPr/>
          </p:nvSpPr>
          <p:spPr>
            <a:xfrm>
              <a:off x="4212447" y="2510150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0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DDE2FEC0-905F-694E-A955-DF03CF0EC4D2}"/>
                </a:ext>
              </a:extLst>
            </p:cNvPr>
            <p:cNvSpPr/>
            <p:nvPr/>
          </p:nvSpPr>
          <p:spPr>
            <a:xfrm>
              <a:off x="664894" y="5181933"/>
              <a:ext cx="407078" cy="203435"/>
            </a:xfrm>
            <a:custGeom>
              <a:avLst/>
              <a:gdLst>
                <a:gd name="connsiteX0" fmla="*/ 0 w 407078"/>
                <a:gd name="connsiteY0" fmla="*/ 0 h 203435"/>
                <a:gd name="connsiteX1" fmla="*/ 407078 w 407078"/>
                <a:gd name="connsiteY1" fmla="*/ 0 h 203435"/>
                <a:gd name="connsiteX2" fmla="*/ 407078 w 407078"/>
                <a:gd name="connsiteY2" fmla="*/ 203435 h 203435"/>
                <a:gd name="connsiteX3" fmla="*/ 0 w 407078"/>
                <a:gd name="connsiteY3" fmla="*/ 203435 h 203435"/>
                <a:gd name="connsiteX4" fmla="*/ 0 w 407078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78" h="203435">
                  <a:moveTo>
                    <a:pt x="0" y="0"/>
                  </a:moveTo>
                  <a:lnTo>
                    <a:pt x="407078" y="0"/>
                  </a:lnTo>
                  <a:lnTo>
                    <a:pt x="40707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6ECCCFC-0A7A-1D45-92E7-D280BD140C4C}"/>
                </a:ext>
              </a:extLst>
            </p:cNvPr>
            <p:cNvSpPr txBox="1"/>
            <p:nvPr/>
          </p:nvSpPr>
          <p:spPr>
            <a:xfrm>
              <a:off x="539531" y="5214196"/>
              <a:ext cx="664589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7174C964-B53D-3A44-89D7-99545EAA8B8B}"/>
                </a:ext>
              </a:extLst>
            </p:cNvPr>
            <p:cNvSpPr/>
            <p:nvPr/>
          </p:nvSpPr>
          <p:spPr>
            <a:xfrm>
              <a:off x="2021823" y="4395317"/>
              <a:ext cx="407078" cy="203435"/>
            </a:xfrm>
            <a:custGeom>
              <a:avLst/>
              <a:gdLst>
                <a:gd name="connsiteX0" fmla="*/ 0 w 407078"/>
                <a:gd name="connsiteY0" fmla="*/ 0 h 203435"/>
                <a:gd name="connsiteX1" fmla="*/ 407078 w 407078"/>
                <a:gd name="connsiteY1" fmla="*/ 0 h 203435"/>
                <a:gd name="connsiteX2" fmla="*/ 407078 w 407078"/>
                <a:gd name="connsiteY2" fmla="*/ 203435 h 203435"/>
                <a:gd name="connsiteX3" fmla="*/ 0 w 407078"/>
                <a:gd name="connsiteY3" fmla="*/ 203435 h 203435"/>
                <a:gd name="connsiteX4" fmla="*/ 0 w 407078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78" h="203435">
                  <a:moveTo>
                    <a:pt x="0" y="0"/>
                  </a:moveTo>
                  <a:lnTo>
                    <a:pt x="407078" y="0"/>
                  </a:lnTo>
                  <a:lnTo>
                    <a:pt x="40707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3897D52-FB7D-5947-BBEA-50C52A331712}"/>
                </a:ext>
              </a:extLst>
            </p:cNvPr>
            <p:cNvSpPr txBox="1"/>
            <p:nvPr/>
          </p:nvSpPr>
          <p:spPr>
            <a:xfrm>
              <a:off x="1923598" y="4427580"/>
              <a:ext cx="45426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0AAF6616-9732-EB44-8FC6-C98D1343B1A5}"/>
                </a:ext>
              </a:extLst>
            </p:cNvPr>
            <p:cNvSpPr/>
            <p:nvPr/>
          </p:nvSpPr>
          <p:spPr>
            <a:xfrm>
              <a:off x="2971672" y="4002009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0255972-AE95-0D40-8488-7192D2BFA314}"/>
                </a:ext>
              </a:extLst>
            </p:cNvPr>
            <p:cNvSpPr txBox="1"/>
            <p:nvPr/>
          </p:nvSpPr>
          <p:spPr>
            <a:xfrm>
              <a:off x="3022710" y="4034272"/>
              <a:ext cx="501758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Core</a:t>
              </a: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49AB7660-9D59-6843-AA27-331816DC24C7}"/>
                </a:ext>
              </a:extLst>
            </p:cNvPr>
            <p:cNvSpPr/>
            <p:nvPr/>
          </p:nvSpPr>
          <p:spPr>
            <a:xfrm>
              <a:off x="4667833" y="6063486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64EA349-6DD1-284F-90B7-F1CDFC214F33}"/>
                </a:ext>
              </a:extLst>
            </p:cNvPr>
            <p:cNvSpPr txBox="1"/>
            <p:nvPr/>
          </p:nvSpPr>
          <p:spPr>
            <a:xfrm>
              <a:off x="4532292" y="6095749"/>
              <a:ext cx="87491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Telemetry IoT Rule</a:t>
              </a: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96A7C0E9-B604-4A46-9E72-5177424A8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89509" y="1157306"/>
              <a:ext cx="271385" cy="271246"/>
            </a:xfrm>
            <a:custGeom>
              <a:avLst/>
              <a:gdLst>
                <a:gd name="connsiteX0" fmla="*/ 0 w 271385"/>
                <a:gd name="connsiteY0" fmla="*/ 0 h 271246"/>
                <a:gd name="connsiteX1" fmla="*/ 271386 w 271385"/>
                <a:gd name="connsiteY1" fmla="*/ 0 h 271246"/>
                <a:gd name="connsiteX2" fmla="*/ 271386 w 271385"/>
                <a:gd name="connsiteY2" fmla="*/ 271247 h 271246"/>
                <a:gd name="connsiteX3" fmla="*/ 0 w 271385"/>
                <a:gd name="connsiteY3" fmla="*/ 271247 h 27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385" h="271246">
                  <a:moveTo>
                    <a:pt x="0" y="0"/>
                  </a:moveTo>
                  <a:lnTo>
                    <a:pt x="271386" y="0"/>
                  </a:lnTo>
                  <a:lnTo>
                    <a:pt x="271386" y="271247"/>
                  </a:lnTo>
                  <a:lnTo>
                    <a:pt x="0" y="271247"/>
                  </a:lnTo>
                  <a:close/>
                </a:path>
              </a:pathLst>
            </a:cu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F39588AD-38FC-814D-82C7-21A4EDD2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64440" y="4398707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E8F632B5-ED94-5048-8204-823BB28197E9}"/>
                </a:ext>
              </a:extLst>
            </p:cNvPr>
            <p:cNvSpPr/>
            <p:nvPr/>
          </p:nvSpPr>
          <p:spPr>
            <a:xfrm>
              <a:off x="4532140" y="470047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D921FC3-8840-4544-92EE-D2D5DFE621C6}"/>
                </a:ext>
              </a:extLst>
            </p:cNvPr>
            <p:cNvSpPr txBox="1"/>
            <p:nvPr/>
          </p:nvSpPr>
          <p:spPr>
            <a:xfrm>
              <a:off x="4498369" y="4732733"/>
              <a:ext cx="68494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JITR IoT Rule</a:t>
              </a:r>
            </a:p>
          </p:txBody>
        </p:sp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FAD8EB11-1D1E-6F44-B611-0BB5D737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3786" y="1537052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A58D2F53-A7BD-174E-98CD-52EF81A3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8711" y="1469240"/>
              <a:ext cx="1234804" cy="712023"/>
            </a:xfrm>
            <a:custGeom>
              <a:avLst/>
              <a:gdLst>
                <a:gd name="connsiteX0" fmla="*/ 0 w 1234804"/>
                <a:gd name="connsiteY0" fmla="*/ 0 h 712023"/>
                <a:gd name="connsiteX1" fmla="*/ 1234805 w 1234804"/>
                <a:gd name="connsiteY1" fmla="*/ 0 h 712023"/>
                <a:gd name="connsiteX2" fmla="*/ 1234805 w 1234804"/>
                <a:gd name="connsiteY2" fmla="*/ 712023 h 712023"/>
                <a:gd name="connsiteX3" fmla="*/ 0 w 1234804"/>
                <a:gd name="connsiteY3" fmla="*/ 712023 h 7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804" h="712023">
                  <a:moveTo>
                    <a:pt x="0" y="0"/>
                  </a:moveTo>
                  <a:lnTo>
                    <a:pt x="1234805" y="0"/>
                  </a:lnTo>
                  <a:lnTo>
                    <a:pt x="1234805" y="712023"/>
                  </a:lnTo>
                  <a:lnTo>
                    <a:pt x="0" y="712023"/>
                  </a:lnTo>
                  <a:close/>
                </a:path>
              </a:pathLst>
            </a:cu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15D7C350-DA00-B44D-9BF2-DF243A04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74757" y="1611645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4D6A55D1-3C16-4C42-A2CF-0C7BF90C1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51452" y="1611645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647628D3-9341-D644-87B7-4279D6401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8711" y="2310106"/>
              <a:ext cx="1234804" cy="712023"/>
            </a:xfrm>
            <a:custGeom>
              <a:avLst/>
              <a:gdLst>
                <a:gd name="connsiteX0" fmla="*/ 0 w 1234804"/>
                <a:gd name="connsiteY0" fmla="*/ 0 h 712023"/>
                <a:gd name="connsiteX1" fmla="*/ 1234805 w 1234804"/>
                <a:gd name="connsiteY1" fmla="*/ 0 h 712023"/>
                <a:gd name="connsiteX2" fmla="*/ 1234805 w 1234804"/>
                <a:gd name="connsiteY2" fmla="*/ 712023 h 712023"/>
                <a:gd name="connsiteX3" fmla="*/ 0 w 1234804"/>
                <a:gd name="connsiteY3" fmla="*/ 712023 h 7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804" h="712023">
                  <a:moveTo>
                    <a:pt x="0" y="0"/>
                  </a:moveTo>
                  <a:lnTo>
                    <a:pt x="1234805" y="0"/>
                  </a:lnTo>
                  <a:lnTo>
                    <a:pt x="1234805" y="712023"/>
                  </a:lnTo>
                  <a:lnTo>
                    <a:pt x="0" y="712023"/>
                  </a:lnTo>
                  <a:close/>
                </a:path>
              </a:pathLst>
            </a:custGeom>
          </p:spPr>
        </p:pic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D5C02C73-6809-FA43-AA06-7B5C15C83168}"/>
                </a:ext>
              </a:extLst>
            </p:cNvPr>
            <p:cNvSpPr/>
            <p:nvPr/>
          </p:nvSpPr>
          <p:spPr>
            <a:xfrm>
              <a:off x="7666644" y="3879948"/>
              <a:ext cx="33923" cy="104294"/>
            </a:xfrm>
            <a:custGeom>
              <a:avLst/>
              <a:gdLst>
                <a:gd name="connsiteX0" fmla="*/ 0 w 33923"/>
                <a:gd name="connsiteY0" fmla="*/ 0 h 104294"/>
                <a:gd name="connsiteX1" fmla="*/ 33923 w 33923"/>
                <a:gd name="connsiteY1" fmla="*/ 0 h 104294"/>
                <a:gd name="connsiteX2" fmla="*/ 33923 w 33923"/>
                <a:gd name="connsiteY2" fmla="*/ 104294 h 10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3" h="104294">
                  <a:moveTo>
                    <a:pt x="0" y="0"/>
                  </a:moveTo>
                  <a:lnTo>
                    <a:pt x="33923" y="0"/>
                  </a:lnTo>
                  <a:lnTo>
                    <a:pt x="33923" y="104294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FAE1EBB-65F6-2748-92A4-F46F46D7C611}"/>
                </a:ext>
              </a:extLst>
            </p:cNvPr>
            <p:cNvSpPr/>
            <p:nvPr/>
          </p:nvSpPr>
          <p:spPr>
            <a:xfrm>
              <a:off x="7680213" y="3974070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20354 w 40707"/>
                <a:gd name="connsiteY2" fmla="*/ 10172 h 40687"/>
                <a:gd name="connsiteX3" fmla="*/ 40708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20354" y="10172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34D17735-1458-2C4F-BD15-16FBA446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74757" y="2438948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4FEBA1B5-A24C-FD41-9781-ADC8544D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51452" y="2438948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9E0BA8D-F3E6-034C-A7D1-2C7F45CAB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8711" y="3164534"/>
              <a:ext cx="1234804" cy="712023"/>
            </a:xfrm>
            <a:custGeom>
              <a:avLst/>
              <a:gdLst>
                <a:gd name="connsiteX0" fmla="*/ 0 w 1234804"/>
                <a:gd name="connsiteY0" fmla="*/ 0 h 712023"/>
                <a:gd name="connsiteX1" fmla="*/ 1234805 w 1234804"/>
                <a:gd name="connsiteY1" fmla="*/ 0 h 712023"/>
                <a:gd name="connsiteX2" fmla="*/ 1234805 w 1234804"/>
                <a:gd name="connsiteY2" fmla="*/ 712023 h 712023"/>
                <a:gd name="connsiteX3" fmla="*/ 0 w 1234804"/>
                <a:gd name="connsiteY3" fmla="*/ 712023 h 7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804" h="712023">
                  <a:moveTo>
                    <a:pt x="0" y="0"/>
                  </a:moveTo>
                  <a:lnTo>
                    <a:pt x="1234805" y="0"/>
                  </a:lnTo>
                  <a:lnTo>
                    <a:pt x="1234805" y="712023"/>
                  </a:lnTo>
                  <a:lnTo>
                    <a:pt x="0" y="712023"/>
                  </a:lnTo>
                  <a:close/>
                </a:path>
              </a:pathLst>
            </a:custGeom>
          </p:spPr>
        </p:pic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81242A9-AE6C-7745-AD8D-109D55075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74757" y="3354407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46EA33EE-4164-0644-9344-6D753B5BC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51452" y="3354407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830C788-C739-554F-902D-F22CD9347D5C}"/>
                </a:ext>
              </a:extLst>
            </p:cNvPr>
            <p:cNvSpPr/>
            <p:nvPr/>
          </p:nvSpPr>
          <p:spPr>
            <a:xfrm>
              <a:off x="7035672" y="1472631"/>
              <a:ext cx="882003" cy="189872"/>
            </a:xfrm>
            <a:custGeom>
              <a:avLst/>
              <a:gdLst>
                <a:gd name="connsiteX0" fmla="*/ 0 w 882003"/>
                <a:gd name="connsiteY0" fmla="*/ 0 h 189872"/>
                <a:gd name="connsiteX1" fmla="*/ 882003 w 882003"/>
                <a:gd name="connsiteY1" fmla="*/ 0 h 189872"/>
                <a:gd name="connsiteX2" fmla="*/ 882003 w 882003"/>
                <a:gd name="connsiteY2" fmla="*/ 189873 h 189872"/>
                <a:gd name="connsiteX3" fmla="*/ 0 w 882003"/>
                <a:gd name="connsiteY3" fmla="*/ 189873 h 189872"/>
                <a:gd name="connsiteX4" fmla="*/ 0 w 882003"/>
                <a:gd name="connsiteY4" fmla="*/ 0 h 18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003" h="189872">
                  <a:moveTo>
                    <a:pt x="0" y="0"/>
                  </a:moveTo>
                  <a:lnTo>
                    <a:pt x="882003" y="0"/>
                  </a:lnTo>
                  <a:lnTo>
                    <a:pt x="882003" y="189873"/>
                  </a:lnTo>
                  <a:lnTo>
                    <a:pt x="0" y="189873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7E57959-CD76-2D4A-A7E1-BDDC96F2CD9F}"/>
                </a:ext>
              </a:extLst>
            </p:cNvPr>
            <p:cNvSpPr txBox="1"/>
            <p:nvPr/>
          </p:nvSpPr>
          <p:spPr>
            <a:xfrm>
              <a:off x="6971371" y="1498113"/>
              <a:ext cx="1017390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Troubleshooting Group</a:t>
              </a: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39766D30-A078-4B43-AD42-3A50763769D6}"/>
                </a:ext>
              </a:extLst>
            </p:cNvPr>
            <p:cNvSpPr/>
            <p:nvPr/>
          </p:nvSpPr>
          <p:spPr>
            <a:xfrm>
              <a:off x="7089949" y="2313496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7856A49-638E-2A4B-BE0A-D28C1E8EC46F}"/>
                </a:ext>
              </a:extLst>
            </p:cNvPr>
            <p:cNvSpPr txBox="1"/>
            <p:nvPr/>
          </p:nvSpPr>
          <p:spPr>
            <a:xfrm>
              <a:off x="6974763" y="2345760"/>
              <a:ext cx="83420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Quarantine Group</a:t>
              </a: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9EDE02B1-C233-344B-9A45-C4906DE88B56}"/>
                </a:ext>
              </a:extLst>
            </p:cNvPr>
            <p:cNvSpPr/>
            <p:nvPr/>
          </p:nvSpPr>
          <p:spPr>
            <a:xfrm>
              <a:off x="7035672" y="3167924"/>
              <a:ext cx="861649" cy="203435"/>
            </a:xfrm>
            <a:custGeom>
              <a:avLst/>
              <a:gdLst>
                <a:gd name="connsiteX0" fmla="*/ 0 w 861649"/>
                <a:gd name="connsiteY0" fmla="*/ 0 h 203435"/>
                <a:gd name="connsiteX1" fmla="*/ 861649 w 861649"/>
                <a:gd name="connsiteY1" fmla="*/ 0 h 203435"/>
                <a:gd name="connsiteX2" fmla="*/ 861649 w 861649"/>
                <a:gd name="connsiteY2" fmla="*/ 203435 h 203435"/>
                <a:gd name="connsiteX3" fmla="*/ 0 w 861649"/>
                <a:gd name="connsiteY3" fmla="*/ 203435 h 203435"/>
                <a:gd name="connsiteX4" fmla="*/ 0 w 861649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649" h="203435">
                  <a:moveTo>
                    <a:pt x="0" y="0"/>
                  </a:moveTo>
                  <a:lnTo>
                    <a:pt x="861649" y="0"/>
                  </a:lnTo>
                  <a:lnTo>
                    <a:pt x="861649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B3BDCCC-B701-6841-ADFE-CF709F873839}"/>
                </a:ext>
              </a:extLst>
            </p:cNvPr>
            <p:cNvSpPr txBox="1"/>
            <p:nvPr/>
          </p:nvSpPr>
          <p:spPr>
            <a:xfrm>
              <a:off x="7110456" y="3200188"/>
              <a:ext cx="712082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F9DD796B-DAA3-994F-9A91-DDC3D6969C73}"/>
                </a:ext>
              </a:extLst>
            </p:cNvPr>
            <p:cNvSpPr/>
            <p:nvPr/>
          </p:nvSpPr>
          <p:spPr>
            <a:xfrm>
              <a:off x="7293489" y="1947313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715E12E-DAEA-0241-8C29-0594D06FDC02}"/>
                </a:ext>
              </a:extLst>
            </p:cNvPr>
            <p:cNvSpPr txBox="1"/>
            <p:nvPr/>
          </p:nvSpPr>
          <p:spPr>
            <a:xfrm>
              <a:off x="7134202" y="1979576"/>
              <a:ext cx="92240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Things/Shadows</a:t>
              </a: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DAB6840F-F3AE-3044-856F-296405F56D05}"/>
                </a:ext>
              </a:extLst>
            </p:cNvPr>
            <p:cNvSpPr/>
            <p:nvPr/>
          </p:nvSpPr>
          <p:spPr>
            <a:xfrm>
              <a:off x="7293489" y="2754273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9BF3317-FA0D-2E4E-8246-48BA39922AD7}"/>
                </a:ext>
              </a:extLst>
            </p:cNvPr>
            <p:cNvSpPr txBox="1"/>
            <p:nvPr/>
          </p:nvSpPr>
          <p:spPr>
            <a:xfrm>
              <a:off x="7134202" y="2786536"/>
              <a:ext cx="92240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Things/Shadows</a:t>
              </a: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56F8617-633B-B748-A065-A2656CC104BF}"/>
                </a:ext>
              </a:extLst>
            </p:cNvPr>
            <p:cNvSpPr/>
            <p:nvPr/>
          </p:nvSpPr>
          <p:spPr>
            <a:xfrm>
              <a:off x="7293489" y="3676512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1E480B9-F645-E446-B838-AA405B5758CB}"/>
                </a:ext>
              </a:extLst>
            </p:cNvPr>
            <p:cNvSpPr txBox="1"/>
            <p:nvPr/>
          </p:nvSpPr>
          <p:spPr>
            <a:xfrm>
              <a:off x="7134202" y="3708776"/>
              <a:ext cx="92240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Things/Shadows</a:t>
              </a:r>
            </a:p>
          </p:txBody>
        </p:sp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8B94A114-EC20-E940-BA04-754BA616D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3786" y="2418605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EA39312A-9868-6F42-AE96-ABC6E818A1E4}"/>
                </a:ext>
              </a:extLst>
            </p:cNvPr>
            <p:cNvSpPr/>
            <p:nvPr/>
          </p:nvSpPr>
          <p:spPr>
            <a:xfrm>
              <a:off x="6431839" y="181169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9F6F2A1-6713-7444-932F-9D87A36C14C3}"/>
                </a:ext>
              </a:extLst>
            </p:cNvPr>
            <p:cNvSpPr txBox="1"/>
            <p:nvPr/>
          </p:nvSpPr>
          <p:spPr>
            <a:xfrm>
              <a:off x="6469307" y="1843953"/>
              <a:ext cx="54246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Policy</a:t>
              </a: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F7F499C-C117-7C4A-910B-F7D055C01250}"/>
                </a:ext>
              </a:extLst>
            </p:cNvPr>
            <p:cNvSpPr/>
            <p:nvPr/>
          </p:nvSpPr>
          <p:spPr>
            <a:xfrm>
              <a:off x="6425055" y="2686461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6A6D30D-85E4-4E4B-AB3F-E96004C5B3D8}"/>
                </a:ext>
              </a:extLst>
            </p:cNvPr>
            <p:cNvSpPr txBox="1"/>
            <p:nvPr/>
          </p:nvSpPr>
          <p:spPr>
            <a:xfrm>
              <a:off x="6462523" y="2718724"/>
              <a:ext cx="54246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Policy</a:t>
              </a: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21451C65-E2F3-3C4E-9A42-364E862767F8}"/>
                </a:ext>
              </a:extLst>
            </p:cNvPr>
            <p:cNvSpPr/>
            <p:nvPr/>
          </p:nvSpPr>
          <p:spPr>
            <a:xfrm>
              <a:off x="6425055" y="3568014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0D6F8AF-DAC2-0745-893C-D48B116893D5}"/>
                </a:ext>
              </a:extLst>
            </p:cNvPr>
            <p:cNvSpPr txBox="1"/>
            <p:nvPr/>
          </p:nvSpPr>
          <p:spPr>
            <a:xfrm>
              <a:off x="6462523" y="3600277"/>
              <a:ext cx="54246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Policy</a:t>
              </a:r>
            </a:p>
          </p:txBody>
        </p:sp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76A9E82E-91E1-5C4B-9786-E3C5DA9AF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42" y="3218783"/>
              <a:ext cx="407078" cy="406870"/>
            </a:xfrm>
            <a:custGeom>
              <a:avLst/>
              <a:gdLst>
                <a:gd name="connsiteX0" fmla="*/ 0 w 407078"/>
                <a:gd name="connsiteY0" fmla="*/ 0 h 406870"/>
                <a:gd name="connsiteX1" fmla="*/ 407078 w 407078"/>
                <a:gd name="connsiteY1" fmla="*/ 0 h 406870"/>
                <a:gd name="connsiteX2" fmla="*/ 407078 w 407078"/>
                <a:gd name="connsiteY2" fmla="*/ 406870 h 406870"/>
                <a:gd name="connsiteX3" fmla="*/ 0 w 407078"/>
                <a:gd name="connsiteY3" fmla="*/ 406870 h 4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8" h="406870">
                  <a:moveTo>
                    <a:pt x="0" y="0"/>
                  </a:moveTo>
                  <a:lnTo>
                    <a:pt x="407078" y="0"/>
                  </a:lnTo>
                  <a:lnTo>
                    <a:pt x="407078" y="406870"/>
                  </a:lnTo>
                  <a:lnTo>
                    <a:pt x="0" y="406870"/>
                  </a:lnTo>
                  <a:close/>
                </a:path>
              </a:pathLst>
            </a:custGeom>
          </p:spPr>
        </p:pic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F7DE0D9-0B17-FC48-B50D-CC6EBDDA6A17}"/>
                </a:ext>
              </a:extLst>
            </p:cNvPr>
            <p:cNvSpPr/>
            <p:nvPr/>
          </p:nvSpPr>
          <p:spPr>
            <a:xfrm>
              <a:off x="6954257" y="1194603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8144AB5-9D6D-264F-8518-9A845A7E436E}"/>
                </a:ext>
              </a:extLst>
            </p:cNvPr>
            <p:cNvSpPr txBox="1"/>
            <p:nvPr/>
          </p:nvSpPr>
          <p:spPr>
            <a:xfrm>
              <a:off x="6720339" y="1226866"/>
              <a:ext cx="106488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Device Management</a:t>
              </a: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6C58A0D-DCB7-3A43-B1EE-961ACD43EBEC}"/>
                </a:ext>
              </a:extLst>
            </p:cNvPr>
            <p:cNvSpPr/>
            <p:nvPr/>
          </p:nvSpPr>
          <p:spPr>
            <a:xfrm>
              <a:off x="5007065" y="3629044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84BBB21-E4D8-AF45-94F7-5E55D95ACCF0}"/>
                </a:ext>
              </a:extLst>
            </p:cNvPr>
            <p:cNvSpPr txBox="1"/>
            <p:nvPr/>
          </p:nvSpPr>
          <p:spPr>
            <a:xfrm>
              <a:off x="4980079" y="3661308"/>
              <a:ext cx="671374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Lambda JITR</a:t>
              </a:r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A48C70CB-8337-BC4A-BD44-1B4BD235890E}"/>
                </a:ext>
              </a:extLst>
            </p:cNvPr>
            <p:cNvSpPr/>
            <p:nvPr/>
          </p:nvSpPr>
          <p:spPr>
            <a:xfrm>
              <a:off x="2971672" y="4734375"/>
              <a:ext cx="1492621" cy="203435"/>
            </a:xfrm>
            <a:custGeom>
              <a:avLst/>
              <a:gdLst>
                <a:gd name="connsiteX0" fmla="*/ 0 w 1492621"/>
                <a:gd name="connsiteY0" fmla="*/ 0 h 203435"/>
                <a:gd name="connsiteX1" fmla="*/ 1492621 w 1492621"/>
                <a:gd name="connsiteY1" fmla="*/ 0 h 203435"/>
                <a:gd name="connsiteX2" fmla="*/ 1492621 w 1492621"/>
                <a:gd name="connsiteY2" fmla="*/ 203435 h 203435"/>
                <a:gd name="connsiteX3" fmla="*/ 0 w 1492621"/>
                <a:gd name="connsiteY3" fmla="*/ 203435 h 203435"/>
                <a:gd name="connsiteX4" fmla="*/ 0 w 1492621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621" h="203435">
                  <a:moveTo>
                    <a:pt x="0" y="0"/>
                  </a:moveTo>
                  <a:lnTo>
                    <a:pt x="1492621" y="0"/>
                  </a:lnTo>
                  <a:lnTo>
                    <a:pt x="1492621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2DEAE12-08D7-C449-BFDC-7371378C0FDE}"/>
                </a:ext>
              </a:extLst>
            </p:cNvPr>
            <p:cNvSpPr txBox="1"/>
            <p:nvPr/>
          </p:nvSpPr>
          <p:spPr>
            <a:xfrm>
              <a:off x="2876840" y="4766639"/>
              <a:ext cx="1499100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$aws/events/certificates/registered/+</a:t>
              </a:r>
            </a:p>
          </p:txBody>
        </p: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CFEFF285-F85E-5740-9E3E-176E79A81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3786" y="3279814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97F138FE-074A-854C-AD81-20503F8D5175}"/>
                </a:ext>
              </a:extLst>
            </p:cNvPr>
            <p:cNvSpPr/>
            <p:nvPr/>
          </p:nvSpPr>
          <p:spPr>
            <a:xfrm>
              <a:off x="1934436" y="4998841"/>
              <a:ext cx="581850" cy="6781"/>
            </a:xfrm>
            <a:custGeom>
              <a:avLst/>
              <a:gdLst>
                <a:gd name="connsiteX0" fmla="*/ 0 w 581850"/>
                <a:gd name="connsiteY0" fmla="*/ 0 h 6781"/>
                <a:gd name="connsiteX1" fmla="*/ 581851 w 581850"/>
                <a:gd name="connsiteY1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1850" h="6781">
                  <a:moveTo>
                    <a:pt x="0" y="0"/>
                  </a:moveTo>
                  <a:lnTo>
                    <a:pt x="581851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1B1F37E1-0CEF-B140-9128-A0C64AD0DAC7}"/>
                </a:ext>
              </a:extLst>
            </p:cNvPr>
            <p:cNvSpPr/>
            <p:nvPr/>
          </p:nvSpPr>
          <p:spPr>
            <a:xfrm>
              <a:off x="1893728" y="4978498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40708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EC50D9A-2414-3C43-883A-BA5864F8195A}"/>
                </a:ext>
              </a:extLst>
            </p:cNvPr>
            <p:cNvSpPr/>
            <p:nvPr/>
          </p:nvSpPr>
          <p:spPr>
            <a:xfrm>
              <a:off x="2516287" y="4978498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0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44361C56-298A-AD44-9108-677B71F9C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43205" y="4398707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D9217478-04E2-B246-B8F7-6A36C5B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35833" y="4832703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8FE1343C-AFC4-B941-BFC7-FEE4D6E8B887}"/>
                </a:ext>
              </a:extLst>
            </p:cNvPr>
            <p:cNvSpPr/>
            <p:nvPr/>
          </p:nvSpPr>
          <p:spPr>
            <a:xfrm>
              <a:off x="3175212" y="6063486"/>
              <a:ext cx="1492621" cy="203435"/>
            </a:xfrm>
            <a:custGeom>
              <a:avLst/>
              <a:gdLst>
                <a:gd name="connsiteX0" fmla="*/ 0 w 1492621"/>
                <a:gd name="connsiteY0" fmla="*/ 0 h 203435"/>
                <a:gd name="connsiteX1" fmla="*/ 1492621 w 1492621"/>
                <a:gd name="connsiteY1" fmla="*/ 0 h 203435"/>
                <a:gd name="connsiteX2" fmla="*/ 1492621 w 1492621"/>
                <a:gd name="connsiteY2" fmla="*/ 203435 h 203435"/>
                <a:gd name="connsiteX3" fmla="*/ 0 w 1492621"/>
                <a:gd name="connsiteY3" fmla="*/ 203435 h 203435"/>
                <a:gd name="connsiteX4" fmla="*/ 0 w 1492621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621" h="203435">
                  <a:moveTo>
                    <a:pt x="0" y="0"/>
                  </a:moveTo>
                  <a:lnTo>
                    <a:pt x="1492621" y="0"/>
                  </a:lnTo>
                  <a:lnTo>
                    <a:pt x="1492621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D800328-CE44-BF47-AFC4-1A8F731AE458}"/>
                </a:ext>
              </a:extLst>
            </p:cNvPr>
            <p:cNvSpPr txBox="1"/>
            <p:nvPr/>
          </p:nvSpPr>
          <p:spPr>
            <a:xfrm>
              <a:off x="3076987" y="6095749"/>
              <a:ext cx="1173437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dt/foundationapp/#/sensor1</a:t>
              </a:r>
            </a:p>
          </p:txBody>
        </p:sp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80785C06-FBE1-6748-8E9B-ECDFE079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43205" y="5090387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494ED0-F086-6E48-BA62-A98CF9E50278}"/>
                </a:ext>
              </a:extLst>
            </p:cNvPr>
            <p:cNvSpPr/>
            <p:nvPr/>
          </p:nvSpPr>
          <p:spPr>
            <a:xfrm>
              <a:off x="5278450" y="233384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D3BA137-9298-0848-90D8-B1C38DAFF6E9}"/>
                </a:ext>
              </a:extLst>
            </p:cNvPr>
            <p:cNvSpPr txBox="1"/>
            <p:nvPr/>
          </p:nvSpPr>
          <p:spPr>
            <a:xfrm>
              <a:off x="4932586" y="2366103"/>
              <a:ext cx="1295561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Update thing shadow "desired"</a:t>
              </a:r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65956B1-649E-7F48-9643-FC88B66B91ED}"/>
                </a:ext>
              </a:extLst>
            </p:cNvPr>
            <p:cNvSpPr/>
            <p:nvPr/>
          </p:nvSpPr>
          <p:spPr>
            <a:xfrm>
              <a:off x="3243058" y="5426055"/>
              <a:ext cx="1492621" cy="203435"/>
            </a:xfrm>
            <a:custGeom>
              <a:avLst/>
              <a:gdLst>
                <a:gd name="connsiteX0" fmla="*/ 0 w 1492621"/>
                <a:gd name="connsiteY0" fmla="*/ 0 h 203435"/>
                <a:gd name="connsiteX1" fmla="*/ 1492621 w 1492621"/>
                <a:gd name="connsiteY1" fmla="*/ 0 h 203435"/>
                <a:gd name="connsiteX2" fmla="*/ 1492621 w 1492621"/>
                <a:gd name="connsiteY2" fmla="*/ 203435 h 203435"/>
                <a:gd name="connsiteX3" fmla="*/ 0 w 1492621"/>
                <a:gd name="connsiteY3" fmla="*/ 203435 h 203435"/>
                <a:gd name="connsiteX4" fmla="*/ 0 w 1492621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621" h="203435">
                  <a:moveTo>
                    <a:pt x="0" y="0"/>
                  </a:moveTo>
                  <a:lnTo>
                    <a:pt x="1492621" y="0"/>
                  </a:lnTo>
                  <a:lnTo>
                    <a:pt x="1492621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26D826F-5EB4-DA47-A8EE-1FB088A81932}"/>
                </a:ext>
              </a:extLst>
            </p:cNvPr>
            <p:cNvSpPr txBox="1"/>
            <p:nvPr/>
          </p:nvSpPr>
          <p:spPr>
            <a:xfrm>
              <a:off x="3141441" y="5458319"/>
              <a:ext cx="196045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$aws/things/thingName/shadow/update/accepted</a:t>
              </a:r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2DBB7CC3-E884-3842-8E08-18024320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36420" y="5727817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11614D67-8F66-F94E-A00C-1677C218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092153" y="3429000"/>
              <a:ext cx="468140" cy="467901"/>
            </a:xfrm>
            <a:custGeom>
              <a:avLst/>
              <a:gdLst>
                <a:gd name="connsiteX0" fmla="*/ 0 w 468140"/>
                <a:gd name="connsiteY0" fmla="*/ 0 h 467901"/>
                <a:gd name="connsiteX1" fmla="*/ 468140 w 468140"/>
                <a:gd name="connsiteY1" fmla="*/ 0 h 467901"/>
                <a:gd name="connsiteX2" fmla="*/ 468140 w 468140"/>
                <a:gd name="connsiteY2" fmla="*/ 467901 h 467901"/>
                <a:gd name="connsiteX3" fmla="*/ 0 w 468140"/>
                <a:gd name="connsiteY3" fmla="*/ 467901 h 467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140" h="467901">
                  <a:moveTo>
                    <a:pt x="0" y="0"/>
                  </a:moveTo>
                  <a:lnTo>
                    <a:pt x="468140" y="0"/>
                  </a:lnTo>
                  <a:lnTo>
                    <a:pt x="468140" y="467901"/>
                  </a:lnTo>
                  <a:lnTo>
                    <a:pt x="0" y="467901"/>
                  </a:lnTo>
                  <a:close/>
                </a:path>
              </a:pathLst>
            </a:custGeom>
          </p:spPr>
        </p:pic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ECC56E92-E0C5-5947-AF48-0BC46B02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177696" y="2886506"/>
              <a:ext cx="434217" cy="427213"/>
            </a:xfrm>
            <a:custGeom>
              <a:avLst/>
              <a:gdLst>
                <a:gd name="connsiteX0" fmla="*/ 0 w 434217"/>
                <a:gd name="connsiteY0" fmla="*/ 0 h 427213"/>
                <a:gd name="connsiteX1" fmla="*/ 434217 w 434217"/>
                <a:gd name="connsiteY1" fmla="*/ 0 h 427213"/>
                <a:gd name="connsiteX2" fmla="*/ 434217 w 434217"/>
                <a:gd name="connsiteY2" fmla="*/ 427214 h 427213"/>
                <a:gd name="connsiteX3" fmla="*/ 0 w 434217"/>
                <a:gd name="connsiteY3" fmla="*/ 427214 h 4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217" h="427213">
                  <a:moveTo>
                    <a:pt x="0" y="0"/>
                  </a:moveTo>
                  <a:lnTo>
                    <a:pt x="434217" y="0"/>
                  </a:lnTo>
                  <a:lnTo>
                    <a:pt x="434217" y="427214"/>
                  </a:lnTo>
                  <a:lnTo>
                    <a:pt x="0" y="427214"/>
                  </a:lnTo>
                  <a:close/>
                </a:path>
              </a:pathLst>
            </a:custGeom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6C7FD589-675C-1544-AC34-0475379C4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177696" y="3896901"/>
              <a:ext cx="441001" cy="440776"/>
            </a:xfrm>
            <a:custGeom>
              <a:avLst/>
              <a:gdLst>
                <a:gd name="connsiteX0" fmla="*/ 0 w 441001"/>
                <a:gd name="connsiteY0" fmla="*/ 0 h 440776"/>
                <a:gd name="connsiteX1" fmla="*/ 441002 w 441001"/>
                <a:gd name="connsiteY1" fmla="*/ 0 h 440776"/>
                <a:gd name="connsiteX2" fmla="*/ 441002 w 441001"/>
                <a:gd name="connsiteY2" fmla="*/ 440776 h 440776"/>
                <a:gd name="connsiteX3" fmla="*/ 0 w 441001"/>
                <a:gd name="connsiteY3" fmla="*/ 440776 h 44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001" h="440776">
                  <a:moveTo>
                    <a:pt x="0" y="0"/>
                  </a:moveTo>
                  <a:lnTo>
                    <a:pt x="441002" y="0"/>
                  </a:lnTo>
                  <a:lnTo>
                    <a:pt x="441002" y="440776"/>
                  </a:lnTo>
                  <a:lnTo>
                    <a:pt x="0" y="440776"/>
                  </a:lnTo>
                  <a:close/>
                </a:path>
              </a:pathLst>
            </a:custGeom>
          </p:spPr>
        </p:pic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578E87C9-6A5C-5A4C-9653-9E078ED8F46D}"/>
                </a:ext>
              </a:extLst>
            </p:cNvPr>
            <p:cNvSpPr/>
            <p:nvPr/>
          </p:nvSpPr>
          <p:spPr>
            <a:xfrm>
              <a:off x="10020914" y="3920635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8BFD2DD-1082-EB4D-861D-1EF1B50C9C7B}"/>
                </a:ext>
              </a:extLst>
            </p:cNvPr>
            <p:cNvSpPr txBox="1"/>
            <p:nvPr/>
          </p:nvSpPr>
          <p:spPr>
            <a:xfrm>
              <a:off x="9858236" y="3952898"/>
              <a:ext cx="929190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Device Defender</a:t>
              </a: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A03E7EF8-8AD7-C040-A23E-34639A0881B3}"/>
                </a:ext>
              </a:extLst>
            </p:cNvPr>
            <p:cNvSpPr/>
            <p:nvPr/>
          </p:nvSpPr>
          <p:spPr>
            <a:xfrm>
              <a:off x="11092888" y="4341067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4070A20-765D-9043-BC3B-2B71FD6B04B5}"/>
                </a:ext>
              </a:extLst>
            </p:cNvPr>
            <p:cNvSpPr txBox="1"/>
            <p:nvPr/>
          </p:nvSpPr>
          <p:spPr>
            <a:xfrm>
              <a:off x="10818262" y="4380112"/>
              <a:ext cx="115308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Simple Notification Service</a:t>
              </a: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BD630D05-595E-624B-9BCF-54CC6789F446}"/>
                </a:ext>
              </a:extLst>
            </p:cNvPr>
            <p:cNvSpPr/>
            <p:nvPr/>
          </p:nvSpPr>
          <p:spPr>
            <a:xfrm>
              <a:off x="11092888" y="331711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6FA2332A-F5C8-FD47-A337-C0F58177644B}"/>
                </a:ext>
              </a:extLst>
            </p:cNvPr>
            <p:cNvSpPr txBox="1"/>
            <p:nvPr/>
          </p:nvSpPr>
          <p:spPr>
            <a:xfrm>
              <a:off x="11089648" y="3349374"/>
              <a:ext cx="630666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CloudWatch</a:t>
              </a:r>
            </a:p>
          </p:txBody>
        </p:sp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24ACC1A2-9D48-5643-8A4F-8B2E4EAD3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36106" y="750436"/>
              <a:ext cx="441001" cy="440776"/>
            </a:xfrm>
            <a:custGeom>
              <a:avLst/>
              <a:gdLst>
                <a:gd name="connsiteX0" fmla="*/ 0 w 441001"/>
                <a:gd name="connsiteY0" fmla="*/ 0 h 440776"/>
                <a:gd name="connsiteX1" fmla="*/ 441002 w 441001"/>
                <a:gd name="connsiteY1" fmla="*/ 0 h 440776"/>
                <a:gd name="connsiteX2" fmla="*/ 441002 w 441001"/>
                <a:gd name="connsiteY2" fmla="*/ 440776 h 440776"/>
                <a:gd name="connsiteX3" fmla="*/ 0 w 441001"/>
                <a:gd name="connsiteY3" fmla="*/ 440776 h 44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001" h="440776">
                  <a:moveTo>
                    <a:pt x="0" y="0"/>
                  </a:moveTo>
                  <a:lnTo>
                    <a:pt x="441002" y="0"/>
                  </a:lnTo>
                  <a:lnTo>
                    <a:pt x="441002" y="440776"/>
                  </a:lnTo>
                  <a:lnTo>
                    <a:pt x="0" y="440776"/>
                  </a:lnTo>
                  <a:close/>
                </a:path>
              </a:pathLst>
            </a:custGeom>
          </p:spPr>
        </p:pic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A528FDE5-1C4A-AB45-B820-0AE3C2C7E75E}"/>
                </a:ext>
              </a:extLst>
            </p:cNvPr>
            <p:cNvSpPr/>
            <p:nvPr/>
          </p:nvSpPr>
          <p:spPr>
            <a:xfrm>
              <a:off x="9824160" y="1228509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DC5B936-131D-EC4D-B518-EDEA97F935CD}"/>
                </a:ext>
              </a:extLst>
            </p:cNvPr>
            <p:cNvSpPr txBox="1"/>
            <p:nvPr/>
          </p:nvSpPr>
          <p:spPr>
            <a:xfrm>
              <a:off x="9834489" y="1260772"/>
              <a:ext cx="59674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DynamoDB</a:t>
              </a:r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290353"/>
              <a:ext cx="6784" cy="174683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4966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38DF75E4-E4E1-2C40-A994-6D87C20DC398}"/>
                </a:ext>
              </a:extLst>
            </p:cNvPr>
            <p:cNvSpPr/>
            <p:nvPr/>
          </p:nvSpPr>
          <p:spPr>
            <a:xfrm>
              <a:off x="3236273" y="726702"/>
              <a:ext cx="393509" cy="393308"/>
            </a:xfrm>
            <a:custGeom>
              <a:avLst/>
              <a:gdLst>
                <a:gd name="connsiteX0" fmla="*/ 0 w 393509"/>
                <a:gd name="connsiteY0" fmla="*/ 0 h 393308"/>
                <a:gd name="connsiteX1" fmla="*/ 393509 w 393509"/>
                <a:gd name="connsiteY1" fmla="*/ 0 h 393308"/>
                <a:gd name="connsiteX2" fmla="*/ 393509 w 393509"/>
                <a:gd name="connsiteY2" fmla="*/ 393308 h 393308"/>
                <a:gd name="connsiteX3" fmla="*/ 0 w 393509"/>
                <a:gd name="connsiteY3" fmla="*/ 393308 h 393308"/>
                <a:gd name="connsiteX4" fmla="*/ 0 w 393509"/>
                <a:gd name="connsiteY4" fmla="*/ 0 h 39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09" h="393308">
                  <a:moveTo>
                    <a:pt x="0" y="0"/>
                  </a:moveTo>
                  <a:lnTo>
                    <a:pt x="393509" y="0"/>
                  </a:lnTo>
                  <a:lnTo>
                    <a:pt x="393509" y="393308"/>
                  </a:lnTo>
                  <a:lnTo>
                    <a:pt x="0" y="393308"/>
                  </a:lnTo>
                  <a:lnTo>
                    <a:pt x="0" y="0"/>
                  </a:lnTo>
                </a:path>
              </a:pathLst>
            </a:custGeom>
            <a:solidFill>
              <a:srgbClr val="C7131F"/>
            </a:solidFill>
            <a:ln w="678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ECDD1DE2-565B-A347-B7F2-322B15596D60}"/>
                </a:ext>
              </a:extLst>
            </p:cNvPr>
            <p:cNvSpPr/>
            <p:nvPr/>
          </p:nvSpPr>
          <p:spPr>
            <a:xfrm>
              <a:off x="3127719" y="112001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9BACCD8-FE2E-844D-BDB7-B44345213BCF}"/>
                </a:ext>
              </a:extLst>
            </p:cNvPr>
            <p:cNvSpPr txBox="1"/>
            <p:nvPr/>
          </p:nvSpPr>
          <p:spPr>
            <a:xfrm>
              <a:off x="3093948" y="1152273"/>
              <a:ext cx="684943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API: Get Data</a:t>
              </a:r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0E493DD4-F1B9-9346-86E1-D4CEC3B01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161" y="716530"/>
              <a:ext cx="407078" cy="406870"/>
            </a:xfrm>
            <a:custGeom>
              <a:avLst/>
              <a:gdLst>
                <a:gd name="connsiteX0" fmla="*/ 0 w 407078"/>
                <a:gd name="connsiteY0" fmla="*/ 0 h 406870"/>
                <a:gd name="connsiteX1" fmla="*/ 407078 w 407078"/>
                <a:gd name="connsiteY1" fmla="*/ 0 h 406870"/>
                <a:gd name="connsiteX2" fmla="*/ 407078 w 407078"/>
                <a:gd name="connsiteY2" fmla="*/ 406870 h 406870"/>
                <a:gd name="connsiteX3" fmla="*/ 0 w 407078"/>
                <a:gd name="connsiteY3" fmla="*/ 406870 h 4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8" h="406870">
                  <a:moveTo>
                    <a:pt x="0" y="0"/>
                  </a:moveTo>
                  <a:lnTo>
                    <a:pt x="407078" y="0"/>
                  </a:lnTo>
                  <a:lnTo>
                    <a:pt x="407078" y="406870"/>
                  </a:lnTo>
                  <a:lnTo>
                    <a:pt x="0" y="406870"/>
                  </a:lnTo>
                  <a:close/>
                </a:path>
              </a:pathLst>
            </a:custGeom>
          </p:spPr>
        </p:pic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7A7C1918-6C15-7242-9450-8B5D56BD2398}"/>
                </a:ext>
              </a:extLst>
            </p:cNvPr>
            <p:cNvSpPr/>
            <p:nvPr/>
          </p:nvSpPr>
          <p:spPr>
            <a:xfrm>
              <a:off x="4070784" y="112001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AAEF54A-2E8B-064F-944F-FAA1ACC2C58B}"/>
                </a:ext>
              </a:extLst>
            </p:cNvPr>
            <p:cNvSpPr txBox="1"/>
            <p:nvPr/>
          </p:nvSpPr>
          <p:spPr>
            <a:xfrm>
              <a:off x="3914890" y="1152273"/>
              <a:ext cx="915621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Lambda Query Data</a:t>
              </a:r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9917A8D-7145-574D-9D13-BFF956D4E783}"/>
                </a:ext>
              </a:extLst>
            </p:cNvPr>
            <p:cNvSpPr/>
            <p:nvPr/>
          </p:nvSpPr>
          <p:spPr>
            <a:xfrm>
              <a:off x="8874310" y="233384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F1614D4-9C57-3E4D-99E2-FAEB59286458}"/>
                </a:ext>
              </a:extLst>
            </p:cNvPr>
            <p:cNvSpPr txBox="1"/>
            <p:nvPr/>
          </p:nvSpPr>
          <p:spPr>
            <a:xfrm>
              <a:off x="8728593" y="2366103"/>
              <a:ext cx="902051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Switch Thing Group</a:t>
              </a:r>
            </a:p>
          </p:txBody>
        </p:sp>
        <p:pic>
          <p:nvPicPr>
            <p:cNvPr id="306" name="Picture 305">
              <a:extLst>
                <a:ext uri="{FF2B5EF4-FFF2-40B4-BE49-F238E27FC236}">
                  <a16:creationId xmlns:a16="http://schemas.microsoft.com/office/drawing/2014/main" id="{3FC15B4F-1581-B745-B1C5-4209DD2B2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1926" y="4018962"/>
              <a:ext cx="1234804" cy="712023"/>
            </a:xfrm>
            <a:custGeom>
              <a:avLst/>
              <a:gdLst>
                <a:gd name="connsiteX0" fmla="*/ 0 w 1234804"/>
                <a:gd name="connsiteY0" fmla="*/ 0 h 712023"/>
                <a:gd name="connsiteX1" fmla="*/ 1234805 w 1234804"/>
                <a:gd name="connsiteY1" fmla="*/ 0 h 712023"/>
                <a:gd name="connsiteX2" fmla="*/ 1234805 w 1234804"/>
                <a:gd name="connsiteY2" fmla="*/ 712023 h 712023"/>
                <a:gd name="connsiteX3" fmla="*/ 0 w 1234804"/>
                <a:gd name="connsiteY3" fmla="*/ 712023 h 7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804" h="712023">
                  <a:moveTo>
                    <a:pt x="0" y="0"/>
                  </a:moveTo>
                  <a:lnTo>
                    <a:pt x="1234805" y="0"/>
                  </a:lnTo>
                  <a:lnTo>
                    <a:pt x="1234805" y="712023"/>
                  </a:lnTo>
                  <a:lnTo>
                    <a:pt x="0" y="712023"/>
                  </a:lnTo>
                  <a:close/>
                </a:path>
              </a:pathLst>
            </a:custGeom>
          </p:spPr>
        </p:pic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E6620A09-632D-AB4A-8AD9-71956972E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67973" y="4208835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1D9EE0EF-36CC-7B45-AF77-1962044C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44667" y="4208835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C5ED7EA9-AA8C-5D47-BEBC-24D3FBCAB2F9}"/>
                </a:ext>
              </a:extLst>
            </p:cNvPr>
            <p:cNvSpPr/>
            <p:nvPr/>
          </p:nvSpPr>
          <p:spPr>
            <a:xfrm>
              <a:off x="7286704" y="4530940"/>
              <a:ext cx="610617" cy="203435"/>
            </a:xfrm>
            <a:custGeom>
              <a:avLst/>
              <a:gdLst>
                <a:gd name="connsiteX0" fmla="*/ 0 w 610617"/>
                <a:gd name="connsiteY0" fmla="*/ 0 h 203435"/>
                <a:gd name="connsiteX1" fmla="*/ 610618 w 610617"/>
                <a:gd name="connsiteY1" fmla="*/ 0 h 203435"/>
                <a:gd name="connsiteX2" fmla="*/ 610618 w 610617"/>
                <a:gd name="connsiteY2" fmla="*/ 203435 h 203435"/>
                <a:gd name="connsiteX3" fmla="*/ 0 w 610617"/>
                <a:gd name="connsiteY3" fmla="*/ 203435 h 203435"/>
                <a:gd name="connsiteX4" fmla="*/ 0 w 610617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17" h="203435">
                  <a:moveTo>
                    <a:pt x="0" y="0"/>
                  </a:moveTo>
                  <a:lnTo>
                    <a:pt x="610618" y="0"/>
                  </a:lnTo>
                  <a:lnTo>
                    <a:pt x="610618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58520BED-7D97-E74B-ABE7-175AC8537095}"/>
                </a:ext>
              </a:extLst>
            </p:cNvPr>
            <p:cNvSpPr txBox="1"/>
            <p:nvPr/>
          </p:nvSpPr>
          <p:spPr>
            <a:xfrm>
              <a:off x="7127418" y="4563204"/>
              <a:ext cx="922405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Things/Shadows</a:t>
              </a:r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7BC32E5F-4873-F54B-BAC9-F5723983E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37001" y="4134242"/>
              <a:ext cx="332447" cy="332277"/>
            </a:xfrm>
            <a:custGeom>
              <a:avLst/>
              <a:gdLst>
                <a:gd name="connsiteX0" fmla="*/ 0 w 332447"/>
                <a:gd name="connsiteY0" fmla="*/ 0 h 332277"/>
                <a:gd name="connsiteX1" fmla="*/ 332447 w 332447"/>
                <a:gd name="connsiteY1" fmla="*/ 0 h 332277"/>
                <a:gd name="connsiteX2" fmla="*/ 332447 w 332447"/>
                <a:gd name="connsiteY2" fmla="*/ 332278 h 332277"/>
                <a:gd name="connsiteX3" fmla="*/ 0 w 332447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447" h="332277">
                  <a:moveTo>
                    <a:pt x="0" y="0"/>
                  </a:moveTo>
                  <a:lnTo>
                    <a:pt x="332447" y="0"/>
                  </a:lnTo>
                  <a:lnTo>
                    <a:pt x="332447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89FFA068-287B-DB43-801E-D40E2E60BFDD}"/>
                </a:ext>
              </a:extLst>
            </p:cNvPr>
            <p:cNvSpPr/>
            <p:nvPr/>
          </p:nvSpPr>
          <p:spPr>
            <a:xfrm>
              <a:off x="7022103" y="4022352"/>
              <a:ext cx="861649" cy="203435"/>
            </a:xfrm>
            <a:custGeom>
              <a:avLst/>
              <a:gdLst>
                <a:gd name="connsiteX0" fmla="*/ 0 w 861649"/>
                <a:gd name="connsiteY0" fmla="*/ 0 h 203435"/>
                <a:gd name="connsiteX1" fmla="*/ 861649 w 861649"/>
                <a:gd name="connsiteY1" fmla="*/ 0 h 203435"/>
                <a:gd name="connsiteX2" fmla="*/ 861649 w 861649"/>
                <a:gd name="connsiteY2" fmla="*/ 203435 h 203435"/>
                <a:gd name="connsiteX3" fmla="*/ 0 w 861649"/>
                <a:gd name="connsiteY3" fmla="*/ 203435 h 203435"/>
                <a:gd name="connsiteX4" fmla="*/ 0 w 861649"/>
                <a:gd name="connsiteY4" fmla="*/ 0 h 20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649" h="203435">
                  <a:moveTo>
                    <a:pt x="0" y="0"/>
                  </a:moveTo>
                  <a:lnTo>
                    <a:pt x="861649" y="0"/>
                  </a:lnTo>
                  <a:lnTo>
                    <a:pt x="861649" y="203435"/>
                  </a:lnTo>
                  <a:lnTo>
                    <a:pt x="0" y="203435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C08965DA-66A9-614B-93CB-2F7B85416FB4}"/>
                </a:ext>
              </a:extLst>
            </p:cNvPr>
            <p:cNvSpPr txBox="1"/>
            <p:nvPr/>
          </p:nvSpPr>
          <p:spPr>
            <a:xfrm>
              <a:off x="7127418" y="4054616"/>
              <a:ext cx="657804" cy="172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41" spc="0" baseline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AC914168-6267-504E-8EE8-020BA693F702}"/>
                </a:ext>
              </a:extLst>
            </p:cNvPr>
            <p:cNvSpPr/>
            <p:nvPr/>
          </p:nvSpPr>
          <p:spPr>
            <a:xfrm>
              <a:off x="3817174" y="4955577"/>
              <a:ext cx="3700207" cy="307729"/>
            </a:xfrm>
            <a:custGeom>
              <a:avLst/>
              <a:gdLst>
                <a:gd name="connsiteX0" fmla="*/ 3700208 w 3700207"/>
                <a:gd name="connsiteY0" fmla="*/ 0 h 307729"/>
                <a:gd name="connsiteX1" fmla="*/ 3700208 w 3700207"/>
                <a:gd name="connsiteY1" fmla="*/ 307730 h 307729"/>
                <a:gd name="connsiteX2" fmla="*/ 0 w 3700207"/>
                <a:gd name="connsiteY2" fmla="*/ 307730 h 30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0207" h="307729">
                  <a:moveTo>
                    <a:pt x="3700208" y="0"/>
                  </a:moveTo>
                  <a:lnTo>
                    <a:pt x="3700208" y="307730"/>
                  </a:lnTo>
                  <a:lnTo>
                    <a:pt x="0" y="30773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DDD00B20-F6E2-2E40-B9C8-CE487C553CEF}"/>
                </a:ext>
              </a:extLst>
            </p:cNvPr>
            <p:cNvSpPr/>
            <p:nvPr/>
          </p:nvSpPr>
          <p:spPr>
            <a:xfrm>
              <a:off x="7497028" y="4925062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20354 w 40707"/>
                <a:gd name="connsiteY2" fmla="*/ 30515 h 40687"/>
                <a:gd name="connsiteX3" fmla="*/ 0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20354" y="30515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50AFCE2-3BD1-F440-8705-F143F28A48ED}"/>
                </a:ext>
              </a:extLst>
            </p:cNvPr>
            <p:cNvSpPr/>
            <p:nvPr/>
          </p:nvSpPr>
          <p:spPr>
            <a:xfrm>
              <a:off x="3786643" y="5242964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30531 w 40707"/>
                <a:gd name="connsiteY2" fmla="*/ 20344 h 40687"/>
                <a:gd name="connsiteX3" fmla="*/ 40708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30531" y="20344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62FE787D-4BF2-0E48-8B29-CB405967140D}"/>
                </a:ext>
              </a:extLst>
            </p:cNvPr>
            <p:cNvSpPr/>
            <p:nvPr/>
          </p:nvSpPr>
          <p:spPr>
            <a:xfrm>
              <a:off x="4667833" y="2510150"/>
              <a:ext cx="1454491" cy="461119"/>
            </a:xfrm>
            <a:custGeom>
              <a:avLst/>
              <a:gdLst>
                <a:gd name="connsiteX0" fmla="*/ 0 w 1454491"/>
                <a:gd name="connsiteY0" fmla="*/ 0 h 461119"/>
                <a:gd name="connsiteX1" fmla="*/ 746311 w 1454491"/>
                <a:gd name="connsiteY1" fmla="*/ 0 h 461119"/>
                <a:gd name="connsiteX2" fmla="*/ 746311 w 1454491"/>
                <a:gd name="connsiteY2" fmla="*/ 461120 h 461119"/>
                <a:gd name="connsiteX3" fmla="*/ 1454491 w 1454491"/>
                <a:gd name="connsiteY3" fmla="*/ 461120 h 46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491" h="461119">
                  <a:moveTo>
                    <a:pt x="0" y="0"/>
                  </a:moveTo>
                  <a:lnTo>
                    <a:pt x="746311" y="0"/>
                  </a:lnTo>
                  <a:lnTo>
                    <a:pt x="746311" y="461120"/>
                  </a:lnTo>
                  <a:lnTo>
                    <a:pt x="1454491" y="46112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9051FE96-086A-0F41-8854-B6FB0A9F115D}"/>
                </a:ext>
              </a:extLst>
            </p:cNvPr>
            <p:cNvSpPr/>
            <p:nvPr/>
          </p:nvSpPr>
          <p:spPr>
            <a:xfrm>
              <a:off x="6112147" y="2950927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47738510-894F-B946-82D4-3A2F3BC24056}"/>
                </a:ext>
              </a:extLst>
            </p:cNvPr>
            <p:cNvSpPr/>
            <p:nvPr/>
          </p:nvSpPr>
          <p:spPr>
            <a:xfrm>
              <a:off x="5088480" y="3669731"/>
              <a:ext cx="4968935" cy="2217443"/>
            </a:xfrm>
            <a:custGeom>
              <a:avLst/>
              <a:gdLst>
                <a:gd name="connsiteX0" fmla="*/ 0 w 4968935"/>
                <a:gd name="connsiteY0" fmla="*/ 2217444 h 2217443"/>
                <a:gd name="connsiteX1" fmla="*/ 4599987 w 4968935"/>
                <a:gd name="connsiteY1" fmla="*/ 2190319 h 2217443"/>
                <a:gd name="connsiteX2" fmla="*/ 4599987 w 4968935"/>
                <a:gd name="connsiteY2" fmla="*/ 0 h 2217443"/>
                <a:gd name="connsiteX3" fmla="*/ 4968936 w 4968935"/>
                <a:gd name="connsiteY3" fmla="*/ 0 h 221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935" h="2217443">
                  <a:moveTo>
                    <a:pt x="0" y="2217444"/>
                  </a:moveTo>
                  <a:lnTo>
                    <a:pt x="4599987" y="2190319"/>
                  </a:lnTo>
                  <a:lnTo>
                    <a:pt x="4599987" y="0"/>
                  </a:lnTo>
                  <a:lnTo>
                    <a:pt x="4968936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4F9CD3D-D00A-2D4E-801F-9E39C7ADFEAC}"/>
                </a:ext>
              </a:extLst>
            </p:cNvPr>
            <p:cNvSpPr/>
            <p:nvPr/>
          </p:nvSpPr>
          <p:spPr>
            <a:xfrm>
              <a:off x="10047239" y="3649388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C3AFC98C-3F33-E34B-8972-5C45A1EA661C}"/>
                </a:ext>
              </a:extLst>
            </p:cNvPr>
            <p:cNvSpPr/>
            <p:nvPr/>
          </p:nvSpPr>
          <p:spPr>
            <a:xfrm>
              <a:off x="1343358" y="2537275"/>
              <a:ext cx="1861569" cy="6781"/>
            </a:xfrm>
            <a:custGeom>
              <a:avLst/>
              <a:gdLst>
                <a:gd name="connsiteX0" fmla="*/ 0 w 1861569"/>
                <a:gd name="connsiteY0" fmla="*/ 0 h 6781"/>
                <a:gd name="connsiteX1" fmla="*/ 949850 w 1861569"/>
                <a:gd name="connsiteY1" fmla="*/ 0 h 6781"/>
                <a:gd name="connsiteX2" fmla="*/ 1861570 w 1861569"/>
                <a:gd name="connsiteY2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1569" h="6781">
                  <a:moveTo>
                    <a:pt x="0" y="0"/>
                  </a:moveTo>
                  <a:lnTo>
                    <a:pt x="949850" y="0"/>
                  </a:lnTo>
                  <a:lnTo>
                    <a:pt x="1861570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BA3C1C0E-1CBC-EC47-9FE2-E8556E570D1E}"/>
                </a:ext>
              </a:extLst>
            </p:cNvPr>
            <p:cNvSpPr/>
            <p:nvPr/>
          </p:nvSpPr>
          <p:spPr>
            <a:xfrm>
              <a:off x="3194751" y="2516932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DC52A165-4F81-144B-A522-F390EF08AB54}"/>
                </a:ext>
              </a:extLst>
            </p:cNvPr>
            <p:cNvSpPr/>
            <p:nvPr/>
          </p:nvSpPr>
          <p:spPr>
            <a:xfrm>
              <a:off x="1381488" y="930137"/>
              <a:ext cx="1816655" cy="1607138"/>
            </a:xfrm>
            <a:custGeom>
              <a:avLst/>
              <a:gdLst>
                <a:gd name="connsiteX0" fmla="*/ 0 w 1816655"/>
                <a:gd name="connsiteY0" fmla="*/ 1607138 h 1607138"/>
                <a:gd name="connsiteX1" fmla="*/ 1590184 w 1816655"/>
                <a:gd name="connsiteY1" fmla="*/ 1607138 h 1607138"/>
                <a:gd name="connsiteX2" fmla="*/ 1590184 w 1816655"/>
                <a:gd name="connsiteY2" fmla="*/ 0 h 1607138"/>
                <a:gd name="connsiteX3" fmla="*/ 1816656 w 1816655"/>
                <a:gd name="connsiteY3" fmla="*/ 0 h 16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655" h="1607138">
                  <a:moveTo>
                    <a:pt x="0" y="1607138"/>
                  </a:moveTo>
                  <a:lnTo>
                    <a:pt x="1590184" y="1607138"/>
                  </a:lnTo>
                  <a:lnTo>
                    <a:pt x="1590184" y="0"/>
                  </a:lnTo>
                  <a:lnTo>
                    <a:pt x="1816656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4D8E3DCB-A462-8C4B-A435-247E542AF2DD}"/>
                </a:ext>
              </a:extLst>
            </p:cNvPr>
            <p:cNvSpPr/>
            <p:nvPr/>
          </p:nvSpPr>
          <p:spPr>
            <a:xfrm>
              <a:off x="1350957" y="2516932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30531 w 40707"/>
                <a:gd name="connsiteY2" fmla="*/ 20344 h 40687"/>
                <a:gd name="connsiteX3" fmla="*/ 40708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30531" y="20344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5F2F757D-99A4-C244-BBAB-9971384D07C1}"/>
                </a:ext>
              </a:extLst>
            </p:cNvPr>
            <p:cNvSpPr/>
            <p:nvPr/>
          </p:nvSpPr>
          <p:spPr>
            <a:xfrm>
              <a:off x="3187967" y="909793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FA8A6472-A138-394D-BA96-3FDDFD41CDB2}"/>
                </a:ext>
              </a:extLst>
            </p:cNvPr>
            <p:cNvSpPr/>
            <p:nvPr/>
          </p:nvSpPr>
          <p:spPr>
            <a:xfrm>
              <a:off x="4837449" y="3425609"/>
              <a:ext cx="233255" cy="976489"/>
            </a:xfrm>
            <a:custGeom>
              <a:avLst/>
              <a:gdLst>
                <a:gd name="connsiteX0" fmla="*/ 0 w 233255"/>
                <a:gd name="connsiteY0" fmla="*/ 976489 h 976489"/>
                <a:gd name="connsiteX1" fmla="*/ 0 w 233255"/>
                <a:gd name="connsiteY1" fmla="*/ 0 h 976489"/>
                <a:gd name="connsiteX2" fmla="*/ 233256 w 233255"/>
                <a:gd name="connsiteY2" fmla="*/ 0 h 97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255" h="976489">
                  <a:moveTo>
                    <a:pt x="0" y="976489"/>
                  </a:moveTo>
                  <a:lnTo>
                    <a:pt x="0" y="0"/>
                  </a:lnTo>
                  <a:lnTo>
                    <a:pt x="233256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81A0C2CF-F87C-1F41-8090-C993689AACED}"/>
                </a:ext>
              </a:extLst>
            </p:cNvPr>
            <p:cNvSpPr/>
            <p:nvPr/>
          </p:nvSpPr>
          <p:spPr>
            <a:xfrm>
              <a:off x="5060528" y="3405265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C0150FAC-F821-9145-8C27-018F985CAB5F}"/>
                </a:ext>
              </a:extLst>
            </p:cNvPr>
            <p:cNvSpPr/>
            <p:nvPr/>
          </p:nvSpPr>
          <p:spPr>
            <a:xfrm>
              <a:off x="5515913" y="3425609"/>
              <a:ext cx="1488414" cy="6781"/>
            </a:xfrm>
            <a:custGeom>
              <a:avLst/>
              <a:gdLst>
                <a:gd name="connsiteX0" fmla="*/ 0 w 1488414"/>
                <a:gd name="connsiteY0" fmla="*/ 0 h 6781"/>
                <a:gd name="connsiteX1" fmla="*/ 1488415 w 1488414"/>
                <a:gd name="connsiteY1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8414" h="6781">
                  <a:moveTo>
                    <a:pt x="0" y="0"/>
                  </a:moveTo>
                  <a:lnTo>
                    <a:pt x="1488415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8D69940E-4D7B-694D-97BC-065DC4D0B213}"/>
                </a:ext>
              </a:extLst>
            </p:cNvPr>
            <p:cNvSpPr/>
            <p:nvPr/>
          </p:nvSpPr>
          <p:spPr>
            <a:xfrm>
              <a:off x="6994150" y="3405265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96DC998E-E966-B947-812E-923722BA1095}"/>
                </a:ext>
              </a:extLst>
            </p:cNvPr>
            <p:cNvSpPr/>
            <p:nvPr/>
          </p:nvSpPr>
          <p:spPr>
            <a:xfrm>
              <a:off x="3779045" y="4564846"/>
              <a:ext cx="850658" cy="6781"/>
            </a:xfrm>
            <a:custGeom>
              <a:avLst/>
              <a:gdLst>
                <a:gd name="connsiteX0" fmla="*/ 0 w 850658"/>
                <a:gd name="connsiteY0" fmla="*/ 0 h 6781"/>
                <a:gd name="connsiteX1" fmla="*/ 850658 w 850658"/>
                <a:gd name="connsiteY1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0658" h="6781">
                  <a:moveTo>
                    <a:pt x="0" y="0"/>
                  </a:moveTo>
                  <a:lnTo>
                    <a:pt x="850658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520DCA52-D9F1-CC44-A4CA-9C828C688225}"/>
                </a:ext>
              </a:extLst>
            </p:cNvPr>
            <p:cNvSpPr/>
            <p:nvPr/>
          </p:nvSpPr>
          <p:spPr>
            <a:xfrm>
              <a:off x="4619526" y="4544503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2C0F31CE-FE3B-AA47-ADAF-4960DD7113CB}"/>
                </a:ext>
              </a:extLst>
            </p:cNvPr>
            <p:cNvSpPr/>
            <p:nvPr/>
          </p:nvSpPr>
          <p:spPr>
            <a:xfrm>
              <a:off x="2971672" y="4571627"/>
              <a:ext cx="436795" cy="433995"/>
            </a:xfrm>
            <a:custGeom>
              <a:avLst/>
              <a:gdLst>
                <a:gd name="connsiteX0" fmla="*/ 0 w 436795"/>
                <a:gd name="connsiteY0" fmla="*/ 433995 h 433995"/>
                <a:gd name="connsiteX1" fmla="*/ 237462 w 436795"/>
                <a:gd name="connsiteY1" fmla="*/ 433995 h 433995"/>
                <a:gd name="connsiteX2" fmla="*/ 237462 w 436795"/>
                <a:gd name="connsiteY2" fmla="*/ 0 h 433995"/>
                <a:gd name="connsiteX3" fmla="*/ 436795 w 436795"/>
                <a:gd name="connsiteY3" fmla="*/ 0 h 433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795" h="433995">
                  <a:moveTo>
                    <a:pt x="0" y="433995"/>
                  </a:moveTo>
                  <a:lnTo>
                    <a:pt x="237462" y="433995"/>
                  </a:lnTo>
                  <a:lnTo>
                    <a:pt x="237462" y="0"/>
                  </a:lnTo>
                  <a:lnTo>
                    <a:pt x="436795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B4D63A76-F8E7-294B-A845-276B91AC3D69}"/>
                </a:ext>
              </a:extLst>
            </p:cNvPr>
            <p:cNvSpPr/>
            <p:nvPr/>
          </p:nvSpPr>
          <p:spPr>
            <a:xfrm>
              <a:off x="3398291" y="4551284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286823B7-462B-3A4F-8F09-5EFB51DAA711}"/>
                </a:ext>
              </a:extLst>
            </p:cNvPr>
            <p:cNvSpPr/>
            <p:nvPr/>
          </p:nvSpPr>
          <p:spPr>
            <a:xfrm>
              <a:off x="2971672" y="5005622"/>
              <a:ext cx="436795" cy="257684"/>
            </a:xfrm>
            <a:custGeom>
              <a:avLst/>
              <a:gdLst>
                <a:gd name="connsiteX0" fmla="*/ 0 w 436795"/>
                <a:gd name="connsiteY0" fmla="*/ 0 h 257684"/>
                <a:gd name="connsiteX1" fmla="*/ 237462 w 436795"/>
                <a:gd name="connsiteY1" fmla="*/ 0 h 257684"/>
                <a:gd name="connsiteX2" fmla="*/ 237462 w 436795"/>
                <a:gd name="connsiteY2" fmla="*/ 257685 h 257684"/>
                <a:gd name="connsiteX3" fmla="*/ 436795 w 436795"/>
                <a:gd name="connsiteY3" fmla="*/ 257685 h 25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795" h="257684">
                  <a:moveTo>
                    <a:pt x="0" y="0"/>
                  </a:moveTo>
                  <a:lnTo>
                    <a:pt x="237462" y="0"/>
                  </a:lnTo>
                  <a:lnTo>
                    <a:pt x="237462" y="257685"/>
                  </a:lnTo>
                  <a:lnTo>
                    <a:pt x="436795" y="257685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57983610-BE0D-3644-9382-7FF724F758F4}"/>
                </a:ext>
              </a:extLst>
            </p:cNvPr>
            <p:cNvSpPr/>
            <p:nvPr/>
          </p:nvSpPr>
          <p:spPr>
            <a:xfrm>
              <a:off x="3398291" y="5242964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0B655DE2-5F22-3B42-A7CB-836817F7A36C}"/>
                </a:ext>
              </a:extLst>
            </p:cNvPr>
            <p:cNvSpPr/>
            <p:nvPr/>
          </p:nvSpPr>
          <p:spPr>
            <a:xfrm>
              <a:off x="3009802" y="5005622"/>
              <a:ext cx="391880" cy="895114"/>
            </a:xfrm>
            <a:custGeom>
              <a:avLst/>
              <a:gdLst>
                <a:gd name="connsiteX0" fmla="*/ 0 w 391880"/>
                <a:gd name="connsiteY0" fmla="*/ 0 h 895114"/>
                <a:gd name="connsiteX1" fmla="*/ 199333 w 391880"/>
                <a:gd name="connsiteY1" fmla="*/ 0 h 895114"/>
                <a:gd name="connsiteX2" fmla="*/ 199333 w 391880"/>
                <a:gd name="connsiteY2" fmla="*/ 895115 h 895114"/>
                <a:gd name="connsiteX3" fmla="*/ 391881 w 391880"/>
                <a:gd name="connsiteY3" fmla="*/ 895115 h 8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880" h="895114">
                  <a:moveTo>
                    <a:pt x="0" y="0"/>
                  </a:moveTo>
                  <a:lnTo>
                    <a:pt x="199333" y="0"/>
                  </a:lnTo>
                  <a:lnTo>
                    <a:pt x="199333" y="895115"/>
                  </a:lnTo>
                  <a:lnTo>
                    <a:pt x="391881" y="895115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6B928591-D8DE-B546-9143-0313BD3FE106}"/>
                </a:ext>
              </a:extLst>
            </p:cNvPr>
            <p:cNvSpPr/>
            <p:nvPr/>
          </p:nvSpPr>
          <p:spPr>
            <a:xfrm>
              <a:off x="2979271" y="4985279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30531 w 40707"/>
                <a:gd name="connsiteY2" fmla="*/ 20344 h 40687"/>
                <a:gd name="connsiteX3" fmla="*/ 40708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30531" y="20344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D84AAC18-027A-DD41-B876-4695995E58F5}"/>
                </a:ext>
              </a:extLst>
            </p:cNvPr>
            <p:cNvSpPr/>
            <p:nvPr/>
          </p:nvSpPr>
          <p:spPr>
            <a:xfrm>
              <a:off x="3391506" y="5880394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DB8617BE-0A0A-9A44-88CC-DDE8AB0BE54E}"/>
                </a:ext>
              </a:extLst>
            </p:cNvPr>
            <p:cNvSpPr/>
            <p:nvPr/>
          </p:nvSpPr>
          <p:spPr>
            <a:xfrm>
              <a:off x="3772260" y="5900737"/>
              <a:ext cx="938858" cy="6781"/>
            </a:xfrm>
            <a:custGeom>
              <a:avLst/>
              <a:gdLst>
                <a:gd name="connsiteX0" fmla="*/ 0 w 938858"/>
                <a:gd name="connsiteY0" fmla="*/ 0 h 6781"/>
                <a:gd name="connsiteX1" fmla="*/ 488494 w 938858"/>
                <a:gd name="connsiteY1" fmla="*/ 0 h 6781"/>
                <a:gd name="connsiteX2" fmla="*/ 938859 w 938858"/>
                <a:gd name="connsiteY2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858" h="6781">
                  <a:moveTo>
                    <a:pt x="0" y="0"/>
                  </a:moveTo>
                  <a:lnTo>
                    <a:pt x="488494" y="0"/>
                  </a:lnTo>
                  <a:lnTo>
                    <a:pt x="938859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55E2494-EDE1-A046-9C75-7D66716B6EA9}"/>
                </a:ext>
              </a:extLst>
            </p:cNvPr>
            <p:cNvSpPr/>
            <p:nvPr/>
          </p:nvSpPr>
          <p:spPr>
            <a:xfrm>
              <a:off x="4700942" y="5880394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BBC9DC69-8AB8-8C4F-9A9F-46198E3103E9}"/>
                </a:ext>
              </a:extLst>
            </p:cNvPr>
            <p:cNvSpPr/>
            <p:nvPr/>
          </p:nvSpPr>
          <p:spPr>
            <a:xfrm>
              <a:off x="10563686" y="3106894"/>
              <a:ext cx="579272" cy="562837"/>
            </a:xfrm>
            <a:custGeom>
              <a:avLst/>
              <a:gdLst>
                <a:gd name="connsiteX0" fmla="*/ 0 w 579272"/>
                <a:gd name="connsiteY0" fmla="*/ 562837 h 562837"/>
                <a:gd name="connsiteX1" fmla="*/ 312094 w 579272"/>
                <a:gd name="connsiteY1" fmla="*/ 562837 h 562837"/>
                <a:gd name="connsiteX2" fmla="*/ 312094 w 579272"/>
                <a:gd name="connsiteY2" fmla="*/ 0 h 562837"/>
                <a:gd name="connsiteX3" fmla="*/ 579273 w 579272"/>
                <a:gd name="connsiteY3" fmla="*/ 0 h 56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272" h="562837">
                  <a:moveTo>
                    <a:pt x="0" y="562837"/>
                  </a:moveTo>
                  <a:lnTo>
                    <a:pt x="312094" y="562837"/>
                  </a:lnTo>
                  <a:lnTo>
                    <a:pt x="312094" y="0"/>
                  </a:lnTo>
                  <a:lnTo>
                    <a:pt x="579273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61515F4A-CBC4-B748-BECE-2872650685AB}"/>
                </a:ext>
              </a:extLst>
            </p:cNvPr>
            <p:cNvSpPr/>
            <p:nvPr/>
          </p:nvSpPr>
          <p:spPr>
            <a:xfrm>
              <a:off x="11132781" y="3086550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F4EA3B48-9C20-154B-A9C5-02904FABB4A2}"/>
                </a:ext>
              </a:extLst>
            </p:cNvPr>
            <p:cNvSpPr/>
            <p:nvPr/>
          </p:nvSpPr>
          <p:spPr>
            <a:xfrm>
              <a:off x="10563686" y="3669731"/>
              <a:ext cx="579272" cy="454338"/>
            </a:xfrm>
            <a:custGeom>
              <a:avLst/>
              <a:gdLst>
                <a:gd name="connsiteX0" fmla="*/ 0 w 579272"/>
                <a:gd name="connsiteY0" fmla="*/ 0 h 454338"/>
                <a:gd name="connsiteX1" fmla="*/ 312094 w 579272"/>
                <a:gd name="connsiteY1" fmla="*/ 0 h 454338"/>
                <a:gd name="connsiteX2" fmla="*/ 312094 w 579272"/>
                <a:gd name="connsiteY2" fmla="*/ 454339 h 454338"/>
                <a:gd name="connsiteX3" fmla="*/ 579273 w 579272"/>
                <a:gd name="connsiteY3" fmla="*/ 454339 h 45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272" h="454338">
                  <a:moveTo>
                    <a:pt x="0" y="0"/>
                  </a:moveTo>
                  <a:lnTo>
                    <a:pt x="312094" y="0"/>
                  </a:lnTo>
                  <a:lnTo>
                    <a:pt x="312094" y="454339"/>
                  </a:lnTo>
                  <a:lnTo>
                    <a:pt x="579273" y="454339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59996A20-8E01-9242-83F7-6D1B6CA35B36}"/>
                </a:ext>
              </a:extLst>
            </p:cNvPr>
            <p:cNvSpPr/>
            <p:nvPr/>
          </p:nvSpPr>
          <p:spPr>
            <a:xfrm>
              <a:off x="11132781" y="4103726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66284B03-0CF3-C743-80CA-D43D96E5BCCF}"/>
                </a:ext>
              </a:extLst>
            </p:cNvPr>
            <p:cNvSpPr/>
            <p:nvPr/>
          </p:nvSpPr>
          <p:spPr>
            <a:xfrm>
              <a:off x="8824239" y="2971270"/>
              <a:ext cx="1233176" cy="698460"/>
            </a:xfrm>
            <a:custGeom>
              <a:avLst/>
              <a:gdLst>
                <a:gd name="connsiteX0" fmla="*/ 1233176 w 1233176"/>
                <a:gd name="connsiteY0" fmla="*/ 698461 h 698460"/>
                <a:gd name="connsiteX1" fmla="*/ 619981 w 1233176"/>
                <a:gd name="connsiteY1" fmla="*/ 698461 h 698460"/>
                <a:gd name="connsiteX2" fmla="*/ 619981 w 1233176"/>
                <a:gd name="connsiteY2" fmla="*/ 0 h 698460"/>
                <a:gd name="connsiteX3" fmla="*/ 0 w 1233176"/>
                <a:gd name="connsiteY3" fmla="*/ 0 h 69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176" h="698460">
                  <a:moveTo>
                    <a:pt x="1233176" y="698461"/>
                  </a:moveTo>
                  <a:lnTo>
                    <a:pt x="619981" y="698461"/>
                  </a:lnTo>
                  <a:lnTo>
                    <a:pt x="619981" y="0"/>
                  </a:ln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725890B4-86EE-1F41-AD67-F764517E14DF}"/>
                </a:ext>
              </a:extLst>
            </p:cNvPr>
            <p:cNvSpPr/>
            <p:nvPr/>
          </p:nvSpPr>
          <p:spPr>
            <a:xfrm>
              <a:off x="10047239" y="3649388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840847E-BF90-C844-99FD-8C5406F1378E}"/>
                </a:ext>
              </a:extLst>
            </p:cNvPr>
            <p:cNvSpPr/>
            <p:nvPr/>
          </p:nvSpPr>
          <p:spPr>
            <a:xfrm>
              <a:off x="8793708" y="2950927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30531 w 40707"/>
                <a:gd name="connsiteY2" fmla="*/ 20344 h 40687"/>
                <a:gd name="connsiteX3" fmla="*/ 40708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30531" y="20344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E6EB3AD3-7A54-5741-A7FC-D651265CCD80}"/>
                </a:ext>
              </a:extLst>
            </p:cNvPr>
            <p:cNvSpPr/>
            <p:nvPr/>
          </p:nvSpPr>
          <p:spPr>
            <a:xfrm>
              <a:off x="3667912" y="923356"/>
              <a:ext cx="466511" cy="6781"/>
            </a:xfrm>
            <a:custGeom>
              <a:avLst/>
              <a:gdLst>
                <a:gd name="connsiteX0" fmla="*/ 0 w 466511"/>
                <a:gd name="connsiteY0" fmla="*/ 0 h 6781"/>
                <a:gd name="connsiteX1" fmla="*/ 466512 w 466511"/>
                <a:gd name="connsiteY1" fmla="*/ 0 h 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511" h="6781">
                  <a:moveTo>
                    <a:pt x="0" y="0"/>
                  </a:moveTo>
                  <a:lnTo>
                    <a:pt x="466512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07D46986-AFB0-1F49-B3B3-45678A91140A}"/>
                </a:ext>
              </a:extLst>
            </p:cNvPr>
            <p:cNvSpPr/>
            <p:nvPr/>
          </p:nvSpPr>
          <p:spPr>
            <a:xfrm>
              <a:off x="3637381" y="903012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30531 w 40707"/>
                <a:gd name="connsiteY2" fmla="*/ 20344 h 40687"/>
                <a:gd name="connsiteX3" fmla="*/ 40708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30531" y="20344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DD50BF3C-1D2B-7C43-AFC2-7ABCF31514A2}"/>
                </a:ext>
              </a:extLst>
            </p:cNvPr>
            <p:cNvSpPr/>
            <p:nvPr/>
          </p:nvSpPr>
          <p:spPr>
            <a:xfrm>
              <a:off x="4124247" y="903012"/>
              <a:ext cx="40707" cy="40687"/>
            </a:xfrm>
            <a:custGeom>
              <a:avLst/>
              <a:gdLst>
                <a:gd name="connsiteX0" fmla="*/ 40708 w 40707"/>
                <a:gd name="connsiteY0" fmla="*/ 20344 h 40687"/>
                <a:gd name="connsiteX1" fmla="*/ 0 w 40707"/>
                <a:gd name="connsiteY1" fmla="*/ 40687 h 40687"/>
                <a:gd name="connsiteX2" fmla="*/ 10177 w 40707"/>
                <a:gd name="connsiteY2" fmla="*/ 20344 h 40687"/>
                <a:gd name="connsiteX3" fmla="*/ 0 w 40707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40708" y="20344"/>
                  </a:moveTo>
                  <a:lnTo>
                    <a:pt x="0" y="40687"/>
                  </a:lnTo>
                  <a:lnTo>
                    <a:pt x="10177" y="20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69A196A2-4E46-F24A-9D4D-6D62333D2BA9}"/>
                </a:ext>
              </a:extLst>
            </p:cNvPr>
            <p:cNvSpPr/>
            <p:nvPr/>
          </p:nvSpPr>
          <p:spPr>
            <a:xfrm>
              <a:off x="4617762" y="921864"/>
              <a:ext cx="5283607" cy="8273"/>
            </a:xfrm>
            <a:custGeom>
              <a:avLst/>
              <a:gdLst>
                <a:gd name="connsiteX0" fmla="*/ 0 w 5283607"/>
                <a:gd name="connsiteY0" fmla="*/ 8273 h 8273"/>
                <a:gd name="connsiteX1" fmla="*/ 2682512 w 5283607"/>
                <a:gd name="connsiteY1" fmla="*/ 8273 h 8273"/>
                <a:gd name="connsiteX2" fmla="*/ 5283607 w 5283607"/>
                <a:gd name="connsiteY2" fmla="*/ 0 h 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3607" h="8273">
                  <a:moveTo>
                    <a:pt x="0" y="8273"/>
                  </a:moveTo>
                  <a:lnTo>
                    <a:pt x="2682512" y="8273"/>
                  </a:lnTo>
                  <a:lnTo>
                    <a:pt x="5283607" y="0"/>
                  </a:lnTo>
                </a:path>
              </a:pathLst>
            </a:custGeom>
            <a:noFill/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C50BDDC-3FA4-C248-A2CF-664F5E6E2D7B}"/>
                </a:ext>
              </a:extLst>
            </p:cNvPr>
            <p:cNvSpPr/>
            <p:nvPr/>
          </p:nvSpPr>
          <p:spPr>
            <a:xfrm>
              <a:off x="4587231" y="909793"/>
              <a:ext cx="40707" cy="40687"/>
            </a:xfrm>
            <a:custGeom>
              <a:avLst/>
              <a:gdLst>
                <a:gd name="connsiteX0" fmla="*/ 0 w 40707"/>
                <a:gd name="connsiteY0" fmla="*/ 20344 h 40687"/>
                <a:gd name="connsiteX1" fmla="*/ 40708 w 40707"/>
                <a:gd name="connsiteY1" fmla="*/ 0 h 40687"/>
                <a:gd name="connsiteX2" fmla="*/ 30531 w 40707"/>
                <a:gd name="connsiteY2" fmla="*/ 20344 h 40687"/>
                <a:gd name="connsiteX3" fmla="*/ 40708 w 40707"/>
                <a:gd name="connsiteY3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07" h="40687">
                  <a:moveTo>
                    <a:pt x="0" y="20344"/>
                  </a:moveTo>
                  <a:lnTo>
                    <a:pt x="40708" y="0"/>
                  </a:lnTo>
                  <a:lnTo>
                    <a:pt x="30531" y="20344"/>
                  </a:lnTo>
                  <a:lnTo>
                    <a:pt x="40708" y="40687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7D2007A3-0D7A-364E-9A65-70B6AAC68446}"/>
                </a:ext>
              </a:extLst>
            </p:cNvPr>
            <p:cNvSpPr/>
            <p:nvPr/>
          </p:nvSpPr>
          <p:spPr>
            <a:xfrm>
              <a:off x="9891124" y="901588"/>
              <a:ext cx="40775" cy="40687"/>
            </a:xfrm>
            <a:custGeom>
              <a:avLst/>
              <a:gdLst>
                <a:gd name="connsiteX0" fmla="*/ 40776 w 40775"/>
                <a:gd name="connsiteY0" fmla="*/ 20208 h 40687"/>
                <a:gd name="connsiteX1" fmla="*/ 136 w 40775"/>
                <a:gd name="connsiteY1" fmla="*/ 40687 h 40687"/>
                <a:gd name="connsiteX2" fmla="*/ 10245 w 40775"/>
                <a:gd name="connsiteY2" fmla="*/ 20276 h 40687"/>
                <a:gd name="connsiteX3" fmla="*/ 0 w 40775"/>
                <a:gd name="connsiteY3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5" h="40687">
                  <a:moveTo>
                    <a:pt x="40776" y="20208"/>
                  </a:moveTo>
                  <a:lnTo>
                    <a:pt x="136" y="40687"/>
                  </a:lnTo>
                  <a:lnTo>
                    <a:pt x="10245" y="20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7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2021-08-06T13:35:04Z</dcterms:created>
  <dcterms:modified xsi:type="dcterms:W3CDTF">2021-08-06T13:58:08Z</dcterms:modified>
</cp:coreProperties>
</file>