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C68A9D-A0B7-497D-A682-C07A8D5FCDB2}">
          <p14:sldIdLst>
            <p14:sldId id="258"/>
            <p14:sldId id="256"/>
          </p14:sldIdLst>
        </p14:section>
        <p14:section name="Old, not used" id="{6B4D0326-4C66-4FDA-9A0F-62A7D4701C96}">
          <p14:sldIdLst>
            <p14:sldId id="260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B31"/>
    <a:srgbClr val="5B9DD5"/>
    <a:srgbClr val="68A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807"/>
  </p:normalViewPr>
  <p:slideViewPr>
    <p:cSldViewPr snapToGrid="0" snapToObjects="1">
      <p:cViewPr varScale="1">
        <p:scale>
          <a:sx n="69" d="100"/>
          <a:sy n="69" d="100"/>
        </p:scale>
        <p:origin x="2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8A52E-30DC-764B-8FF7-3BCE736694E8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1970F-FA1F-C143-9366-91AF6ACF5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7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1970F-FA1F-C143-9366-91AF6ACF5D9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2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1970F-FA1F-C143-9366-91AF6ACF5D9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Conceptual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1970F-FA1F-C143-9366-91AF6ACF5D9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9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6701-BFF1-F042-9331-255C8D082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9B86F-39B7-D54F-A8D8-B046E2D4F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69A-43F6-D74E-81B8-C04F3839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A69A-ED35-5F48-8454-E3FCCDDE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E01B-B3AB-3542-83EF-5CEE38A8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F654-8644-5643-8515-6FAD8637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D2359-6241-DB4E-B381-03D22B6D8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73E8-D0C5-114D-BC82-235D53E9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3EB52-0F50-3C43-B80C-D2CC9B0A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361C-3604-094A-8A52-370560AB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5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AE1BE-7414-EC41-AACF-992332262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1B81A-CC8D-9E43-AEF4-CC6EFE782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20D0-0922-8A46-B25F-51F1B7F9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DB3EA-88C8-8B4E-9BC1-84B5E6C7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0882-14DA-F14E-B41C-215B82F2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6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8926-C383-7F4B-BC10-AFFEF6FF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985E-EE56-CF40-835B-66EF6348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B146-094F-F440-B533-CEF785ED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AFD6-8421-DD4A-85AE-BD10E399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6F14B-C13A-3D41-BA13-40236F14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B5C9-8F34-3F42-ABDC-DA37A7D6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5E2DF-41C0-844B-82A6-18B5AC632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CEE1D-5E40-0B47-A560-6C7F1F78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C53C7-1C06-CB44-9D90-3D43E115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8A3C-4E1E-7049-AD80-ABA8EFA0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A56E-E19A-4B46-B0B1-4D21B26C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3DC1-341A-C34F-B1AE-AAEFD374C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44ACC-2E91-B64C-876D-51CCD39C9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80A3F-D5C4-384B-8D7A-50839C86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A40F4-42B5-CC4D-9CCF-D57404C4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7A3A8-E846-B84C-83AA-A27AC362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3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791D-A179-7B47-BC94-A8363FB7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7DB9-35F3-6C4D-A746-996F526B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CA8EA-9AF1-FB48-AC24-8728B037C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B7D36-2AF2-3F4B-92B4-235F0E755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AA99D-456C-C74A-8DA6-8BC12A6E7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B5CF5-384A-2745-83AC-4013EC64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4C41B-BE50-8D44-8419-0E022B1F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71555-65FB-D04F-9296-21A049F5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6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BD6D-4EED-A447-8286-7EBA360D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5940B-9CD0-2A41-8AC9-0BA1560A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2DEB-F74D-4D41-9E1B-0C79F8E8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A1A4-FCF0-C44F-AF81-A84D69A9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8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D2D34-E0E8-3143-8E07-C1D63FE0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26BB3-CC81-1D49-ADD4-F7BD7EA7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DADFD-BBD1-5F42-8496-43F379DE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AC89-3736-F74A-97DB-A8D2B0A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CEBE-35AE-0044-A872-0309653C4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2A5BD-6A1E-AB40-852C-AA3C3A7E7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6C32D-EFEF-F94F-91AD-D2126FD2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AD54B-BFB0-524C-A990-5A818462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B5FBB-5600-3742-889B-AC1AEFB8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CDC2-0D8F-4B45-B7F9-6A919285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E8DA9-35DC-024D-A4FA-34F14A85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FCF44-8851-DA4D-85C9-4A0004F9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C8BDC-CC59-7F43-9530-3DE161A8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F303-7267-2C4D-8A90-BB7AD581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0EB99-0843-4540-B751-3455BB36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5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9C3D4-25C4-8341-A02C-8051B0F1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4A516-7C06-0F46-9B9C-909C184C7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6B07-E0F4-7C44-9470-99662A93F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78395-77B4-A94B-9499-8B71386560B3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1FB1-FD75-CE47-9C76-44B362504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69DBC-F0F9-7246-8747-F1565189D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4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0.png"/><Relationship Id="rId18" Type="http://schemas.openxmlformats.org/officeDocument/2006/relationships/image" Target="../media/image6.png"/><Relationship Id="rId3" Type="http://schemas.openxmlformats.org/officeDocument/2006/relationships/image" Target="../media/image13.png"/><Relationship Id="rId21" Type="http://schemas.openxmlformats.org/officeDocument/2006/relationships/image" Target="../media/image9.svg"/><Relationship Id="rId7" Type="http://schemas.openxmlformats.org/officeDocument/2006/relationships/image" Target="../media/image17.png"/><Relationship Id="rId12" Type="http://schemas.openxmlformats.org/officeDocument/2006/relationships/image" Target="../media/image19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1.svg"/><Relationship Id="rId5" Type="http://schemas.openxmlformats.org/officeDocument/2006/relationships/image" Target="../media/image15.png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19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7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7.png"/><Relationship Id="rId18" Type="http://schemas.openxmlformats.org/officeDocument/2006/relationships/image" Target="../media/image25.png"/><Relationship Id="rId3" Type="http://schemas.openxmlformats.org/officeDocument/2006/relationships/image" Target="../media/image13.png"/><Relationship Id="rId21" Type="http://schemas.openxmlformats.org/officeDocument/2006/relationships/image" Target="../media/image26.png"/><Relationship Id="rId7" Type="http://schemas.openxmlformats.org/officeDocument/2006/relationships/image" Target="../media/image16.png"/><Relationship Id="rId12" Type="http://schemas.openxmlformats.org/officeDocument/2006/relationships/image" Target="../media/image9.sv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5" Type="http://schemas.openxmlformats.org/officeDocument/2006/relationships/image" Target="../media/image11.svg"/><Relationship Id="rId10" Type="http://schemas.openxmlformats.org/officeDocument/2006/relationships/image" Target="../media/image24.png"/><Relationship Id="rId19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Relationship Id="rId14" Type="http://schemas.openxmlformats.org/officeDocument/2006/relationships/image" Target="../media/image10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0.png"/><Relationship Id="rId3" Type="http://schemas.openxmlformats.org/officeDocument/2006/relationships/image" Target="../media/image27.png"/><Relationship Id="rId7" Type="http://schemas.openxmlformats.org/officeDocument/2006/relationships/image" Target="../media/image8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7.png"/><Relationship Id="rId1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8.png"/><Relationship Id="rId18" Type="http://schemas.openxmlformats.org/officeDocument/2006/relationships/image" Target="../media/image20.png"/><Relationship Id="rId3" Type="http://schemas.openxmlformats.org/officeDocument/2006/relationships/image" Target="../media/image27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9.svg"/><Relationship Id="rId17" Type="http://schemas.openxmlformats.org/officeDocument/2006/relationships/image" Target="../media/image19.png"/><Relationship Id="rId2" Type="http://schemas.openxmlformats.org/officeDocument/2006/relationships/image" Target="../media/image13.png"/><Relationship Id="rId16" Type="http://schemas.openxmlformats.org/officeDocument/2006/relationships/image" Target="../media/image11.sv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5" Type="http://schemas.openxmlformats.org/officeDocument/2006/relationships/image" Target="../media/image10.png"/><Relationship Id="rId23" Type="http://schemas.openxmlformats.org/officeDocument/2006/relationships/image" Target="../media/image6.png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Relationship Id="rId14" Type="http://schemas.openxmlformats.org/officeDocument/2006/relationships/image" Target="../media/image7.png"/><Relationship Id="rId22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phic 8">
            <a:extLst>
              <a:ext uri="{FF2B5EF4-FFF2-40B4-BE49-F238E27FC236}">
                <a16:creationId xmlns:a16="http://schemas.microsoft.com/office/drawing/2014/main" id="{C894D4AE-B6D5-4F52-A119-9F2475FA0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44455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1">
            <a:extLst>
              <a:ext uri="{FF2B5EF4-FFF2-40B4-BE49-F238E27FC236}">
                <a16:creationId xmlns:a16="http://schemas.microsoft.com/office/drawing/2014/main" id="{FD77D704-57AC-4792-8B70-8CCF6AC69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158" y="5210853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Device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Defender</a:t>
            </a:r>
          </a:p>
        </p:txBody>
      </p:sp>
      <p:pic>
        <p:nvPicPr>
          <p:cNvPr id="67" name="Graphic 18">
            <a:extLst>
              <a:ext uri="{FF2B5EF4-FFF2-40B4-BE49-F238E27FC236}">
                <a16:creationId xmlns:a16="http://schemas.microsoft.com/office/drawing/2014/main" id="{7395FFAA-34DC-4D48-9B1B-06153E17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26517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2">
            <a:extLst>
              <a:ext uri="{FF2B5EF4-FFF2-40B4-BE49-F238E27FC236}">
                <a16:creationId xmlns:a16="http://schemas.microsoft.com/office/drawing/2014/main" id="{473C6C87-6F0C-4707-BCB7-9F49BB2AF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260" y="3419328"/>
            <a:ext cx="14630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Device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69" name="Graphic 6">
            <a:extLst>
              <a:ext uri="{FF2B5EF4-FFF2-40B4-BE49-F238E27FC236}">
                <a16:creationId xmlns:a16="http://schemas.microsoft.com/office/drawing/2014/main" id="{CC9C645B-D59B-4236-A628-B860CCFC4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43" y="10972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19D59B50-F17D-4260-B27D-3419DE240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23" y="186902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71" name="Graphic 23">
            <a:extLst>
              <a:ext uri="{FF2B5EF4-FFF2-40B4-BE49-F238E27FC236}">
                <a16:creationId xmlns:a16="http://schemas.microsoft.com/office/drawing/2014/main" id="{55C4A97F-08D6-45FF-9C1F-E9929D4AA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10972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2">
            <a:extLst>
              <a:ext uri="{FF2B5EF4-FFF2-40B4-BE49-F238E27FC236}">
                <a16:creationId xmlns:a16="http://schemas.microsoft.com/office/drawing/2014/main" id="{2E5BDF0F-458F-4373-8E0A-EDC9A11A2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319" y="1864977"/>
            <a:ext cx="1637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pic>
        <p:nvPicPr>
          <p:cNvPr id="73" name="Graphic 17">
            <a:extLst>
              <a:ext uri="{FF2B5EF4-FFF2-40B4-BE49-F238E27FC236}">
                <a16:creationId xmlns:a16="http://schemas.microsoft.com/office/drawing/2014/main" id="{9CACCB0B-D798-4C7C-8C0F-64BCAD965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189" y="44844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1">
            <a:extLst>
              <a:ext uri="{FF2B5EF4-FFF2-40B4-BE49-F238E27FC236}">
                <a16:creationId xmlns:a16="http://schemas.microsoft.com/office/drawing/2014/main" id="{E0B1C009-3EAA-4DE4-927E-D518F0602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477" y="5248786"/>
            <a:ext cx="13405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9C318D-C179-FB48-BBC2-BFB4E5EF0B6D}"/>
              </a:ext>
            </a:extLst>
          </p:cNvPr>
          <p:cNvGrpSpPr/>
          <p:nvPr/>
        </p:nvGrpSpPr>
        <p:grpSpPr>
          <a:xfrm>
            <a:off x="498385" y="1249060"/>
            <a:ext cx="1202325" cy="736337"/>
            <a:chOff x="498385" y="1249060"/>
            <a:chExt cx="1202325" cy="736337"/>
          </a:xfrm>
        </p:grpSpPr>
        <p:sp>
          <p:nvSpPr>
            <p:cNvPr id="75" name="TextBox 12">
              <a:extLst>
                <a:ext uri="{FF2B5EF4-FFF2-40B4-BE49-F238E27FC236}">
                  <a16:creationId xmlns:a16="http://schemas.microsoft.com/office/drawing/2014/main" id="{91D4B695-D2B5-49CF-BB03-3EDFDCBD7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385" y="1708398"/>
              <a:ext cx="12023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IoT device </a:t>
              </a:r>
            </a:p>
          </p:txBody>
        </p:sp>
        <p:pic>
          <p:nvPicPr>
            <p:cNvPr id="76" name="Graphic 38">
              <a:extLst>
                <a:ext uri="{FF2B5EF4-FFF2-40B4-BE49-F238E27FC236}">
                  <a16:creationId xmlns:a16="http://schemas.microsoft.com/office/drawing/2014/main" id="{82B3A5C4-9B42-4675-92F5-07DA4495A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947" y="124906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Box 17">
            <a:extLst>
              <a:ext uri="{FF2B5EF4-FFF2-40B4-BE49-F238E27FC236}">
                <a16:creationId xmlns:a16="http://schemas.microsoft.com/office/drawing/2014/main" id="{636FDA77-DA8A-4CA8-A9FE-72026040A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2120" y="3259774"/>
            <a:ext cx="13620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Lambda: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command and control</a:t>
            </a:r>
          </a:p>
        </p:txBody>
      </p:sp>
      <p:pic>
        <p:nvPicPr>
          <p:cNvPr id="80" name="Graphic 13">
            <a:extLst>
              <a:ext uri="{FF2B5EF4-FFF2-40B4-BE49-F238E27FC236}">
                <a16:creationId xmlns:a16="http://schemas.microsoft.com/office/drawing/2014/main" id="{33A14C86-F9EB-4FF2-97EB-D8533DB0C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58" y="12477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7">
            <a:extLst>
              <a:ext uri="{FF2B5EF4-FFF2-40B4-BE49-F238E27FC236}">
                <a16:creationId xmlns:a16="http://schemas.microsoft.com/office/drawing/2014/main" id="{FB8F48FE-6E52-4A00-86C9-DC71EF605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876" y="3263708"/>
            <a:ext cx="11060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Lambda: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JITR</a:t>
            </a:r>
            <a:endParaRPr lang="en-US" sz="120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  <a:p>
            <a:pPr algn="ctr" eaLnBrk="1" hangingPunct="1"/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2" name="Graphic 13">
            <a:extLst>
              <a:ext uri="{FF2B5EF4-FFF2-40B4-BE49-F238E27FC236}">
                <a16:creationId xmlns:a16="http://schemas.microsoft.com/office/drawing/2014/main" id="{E83AFA1B-EE42-42CF-BFD8-4219BE717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59" y="28035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4F7C5CF-AA8C-4973-ABF5-410F010544D0}"/>
              </a:ext>
            </a:extLst>
          </p:cNvPr>
          <p:cNvSpPr/>
          <p:nvPr/>
        </p:nvSpPr>
        <p:spPr>
          <a:xfrm>
            <a:off x="1718740" y="537816"/>
            <a:ext cx="6136640" cy="52884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A241DB0E-6911-4B34-9A70-56FB1FE3D3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718740" y="537816"/>
            <a:ext cx="381000" cy="381000"/>
          </a:xfrm>
          <a:prstGeom prst="rect">
            <a:avLst/>
          </a:prstGeom>
        </p:spPr>
      </p:pic>
      <p:sp>
        <p:nvSpPr>
          <p:cNvPr id="86" name="TextBox 29">
            <a:extLst>
              <a:ext uri="{FF2B5EF4-FFF2-40B4-BE49-F238E27FC236}">
                <a16:creationId xmlns:a16="http://schemas.microsoft.com/office/drawing/2014/main" id="{260F241F-F64E-4A77-85B5-F14587F8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407" y="2472545"/>
            <a:ext cx="9355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End-user’s</a:t>
            </a:r>
            <a:b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8E21960-79A0-48E4-9818-0CDA079523EE}"/>
              </a:ext>
            </a:extLst>
          </p:cNvPr>
          <p:cNvCxnSpPr>
            <a:cxnSpLocks/>
            <a:stCxn id="76" idx="3"/>
            <a:endCxn id="69" idx="1"/>
          </p:cNvCxnSpPr>
          <p:nvPr/>
        </p:nvCxnSpPr>
        <p:spPr>
          <a:xfrm>
            <a:off x="1328147" y="1477660"/>
            <a:ext cx="867596" cy="6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6">
            <a:extLst>
              <a:ext uri="{FF2B5EF4-FFF2-40B4-BE49-F238E27FC236}">
                <a16:creationId xmlns:a16="http://schemas.microsoft.com/office/drawing/2014/main" id="{6AEADF37-154D-47F7-AAAA-E07B39592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938" y="2533142"/>
            <a:ext cx="10587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endpoints</a:t>
            </a: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3296B3EE-04F7-4011-BBEA-CEBA691B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6902893" y="20354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F05400-7B41-4BE4-ACB1-A334532160FD}"/>
              </a:ext>
            </a:extLst>
          </p:cNvPr>
          <p:cNvCxnSpPr>
            <a:cxnSpLocks/>
            <a:stCxn id="68" idx="2"/>
            <a:endCxn id="65" idx="0"/>
          </p:cNvCxnSpPr>
          <p:nvPr/>
        </p:nvCxnSpPr>
        <p:spPr>
          <a:xfrm flipH="1">
            <a:off x="4404360" y="3876528"/>
            <a:ext cx="3420" cy="56900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2D36A2D-DC7D-4C07-996F-7335DA1F898D}"/>
              </a:ext>
            </a:extLst>
          </p:cNvPr>
          <p:cNvCxnSpPr>
            <a:cxnSpLocks/>
            <a:stCxn id="82" idx="0"/>
            <a:endCxn id="70" idx="2"/>
          </p:cNvCxnSpPr>
          <p:nvPr/>
        </p:nvCxnSpPr>
        <p:spPr>
          <a:xfrm flipV="1">
            <a:off x="2578559" y="2146019"/>
            <a:ext cx="1524" cy="65756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780A5B9-DCED-41AC-B6CF-EFA250ED5F66}"/>
              </a:ext>
            </a:extLst>
          </p:cNvPr>
          <p:cNvCxnSpPr>
            <a:cxnSpLocks/>
            <a:stCxn id="67" idx="1"/>
            <a:endCxn id="82" idx="3"/>
          </p:cNvCxnSpPr>
          <p:nvPr/>
        </p:nvCxnSpPr>
        <p:spPr>
          <a:xfrm flipH="1" flipV="1">
            <a:off x="2807159" y="3032182"/>
            <a:ext cx="1216201" cy="57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28975BD-C1A7-47BA-9AC0-602F0E740F2D}"/>
              </a:ext>
            </a:extLst>
          </p:cNvPr>
          <p:cNvCxnSpPr>
            <a:cxnSpLocks/>
            <a:stCxn id="71" idx="1"/>
            <a:endCxn id="69" idx="3"/>
          </p:cNvCxnSpPr>
          <p:nvPr/>
        </p:nvCxnSpPr>
        <p:spPr>
          <a:xfrm flipH="1">
            <a:off x="2957743" y="1478280"/>
            <a:ext cx="106561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F174DEE-F16E-41B9-8EBA-76F31BECA29E}"/>
              </a:ext>
            </a:extLst>
          </p:cNvPr>
          <p:cNvCxnSpPr>
            <a:cxnSpLocks/>
            <a:stCxn id="47" idx="1"/>
            <a:endCxn id="92" idx="3"/>
          </p:cNvCxnSpPr>
          <p:nvPr/>
        </p:nvCxnSpPr>
        <p:spPr>
          <a:xfrm flipH="1">
            <a:off x="7360093" y="2262503"/>
            <a:ext cx="935587" cy="157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378EF2-3AD0-44CD-8AE6-20E5169A29A9}"/>
              </a:ext>
            </a:extLst>
          </p:cNvPr>
          <p:cNvCxnSpPr>
            <a:cxnSpLocks/>
            <a:stCxn id="73" idx="0"/>
            <a:endCxn id="91" idx="2"/>
          </p:cNvCxnSpPr>
          <p:nvPr/>
        </p:nvCxnSpPr>
        <p:spPr>
          <a:xfrm flipV="1">
            <a:off x="7143189" y="2994807"/>
            <a:ext cx="5121" cy="148964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6">
            <a:extLst>
              <a:ext uri="{FF2B5EF4-FFF2-40B4-BE49-F238E27FC236}">
                <a16:creationId xmlns:a16="http://schemas.microsoft.com/office/drawing/2014/main" id="{51B38A12-232D-5148-9905-EC4A5AFBB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680" y="2103000"/>
            <a:ext cx="319006" cy="31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3">
            <a:extLst>
              <a:ext uri="{FF2B5EF4-FFF2-40B4-BE49-F238E27FC236}">
                <a16:creationId xmlns:a16="http://schemas.microsoft.com/office/drawing/2014/main" id="{BCEE337F-5ABB-CD44-835E-7CAECD78A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5" y="28001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BE17AB-C0A3-1A41-BF54-6D1FEF3BAB91}"/>
              </a:ext>
            </a:extLst>
          </p:cNvPr>
          <p:cNvCxnSpPr>
            <a:cxnSpLocks/>
            <a:stCxn id="67" idx="3"/>
            <a:endCxn id="48" idx="1"/>
          </p:cNvCxnSpPr>
          <p:nvPr/>
        </p:nvCxnSpPr>
        <p:spPr>
          <a:xfrm flipV="1">
            <a:off x="4785360" y="3028721"/>
            <a:ext cx="1088395" cy="403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CDBFEEF-DCAF-7D4D-A068-3A31DE5DA057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 flipV="1">
            <a:off x="4785360" y="1476353"/>
            <a:ext cx="1066798" cy="192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7">
            <a:extLst>
              <a:ext uri="{FF2B5EF4-FFF2-40B4-BE49-F238E27FC236}">
                <a16:creationId xmlns:a16="http://schemas.microsoft.com/office/drawing/2014/main" id="{89999561-7DF4-764A-AF69-EF09389F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8992" y="1661674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Lambda: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query data</a:t>
            </a: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2D4A3D52-6582-0A46-80AC-B4D6F6B411CB}"/>
              </a:ext>
            </a:extLst>
          </p:cNvPr>
          <p:cNvSpPr/>
          <p:nvPr/>
        </p:nvSpPr>
        <p:spPr bwMode="auto">
          <a:xfrm>
            <a:off x="6296193" y="1476353"/>
            <a:ext cx="366819" cy="1568723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5787CF-9D9A-7445-8F47-3B9BBC3C94F1}"/>
              </a:ext>
            </a:extLst>
          </p:cNvPr>
          <p:cNvCxnSpPr>
            <a:cxnSpLocks/>
            <a:endCxn id="92" idx="1"/>
          </p:cNvCxnSpPr>
          <p:nvPr/>
        </p:nvCxnSpPr>
        <p:spPr bwMode="auto">
          <a:xfrm flipV="1">
            <a:off x="6661457" y="2264073"/>
            <a:ext cx="24143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7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eeform 193">
            <a:extLst>
              <a:ext uri="{FF2B5EF4-FFF2-40B4-BE49-F238E27FC236}">
                <a16:creationId xmlns:a16="http://schemas.microsoft.com/office/drawing/2014/main" id="{D4422028-905C-6641-A626-C38CEB6EAB9F}"/>
              </a:ext>
            </a:extLst>
          </p:cNvPr>
          <p:cNvSpPr/>
          <p:nvPr/>
        </p:nvSpPr>
        <p:spPr>
          <a:xfrm>
            <a:off x="1947709" y="442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70460FB3-1024-D546-A479-60430D6E7D11}"/>
              </a:ext>
            </a:extLst>
          </p:cNvPr>
          <p:cNvSpPr/>
          <p:nvPr/>
        </p:nvSpPr>
        <p:spPr>
          <a:xfrm>
            <a:off x="359751" y="3812572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941FFEEC-D2B5-D54B-A209-2E5A022CA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919" y="5157062"/>
            <a:ext cx="466770" cy="457200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7279509D-EAC9-4E4B-BA21-FDBD3983297D}"/>
              </a:ext>
            </a:extLst>
          </p:cNvPr>
          <p:cNvSpPr txBox="1"/>
          <p:nvPr/>
        </p:nvSpPr>
        <p:spPr>
          <a:xfrm>
            <a:off x="9712641" y="3081777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API: command </a:t>
            </a:r>
            <a:b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and control</a:t>
            </a: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FB363A62-FE01-4946-9E30-9D26E7B99767}"/>
              </a:ext>
            </a:extLst>
          </p:cNvPr>
          <p:cNvSpPr/>
          <p:nvPr/>
        </p:nvSpPr>
        <p:spPr>
          <a:xfrm>
            <a:off x="6907734" y="135270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17F1D2C-2AEA-9447-B2AB-29117605AA33}"/>
              </a:ext>
            </a:extLst>
          </p:cNvPr>
          <p:cNvSpPr txBox="1"/>
          <p:nvPr/>
        </p:nvSpPr>
        <p:spPr>
          <a:xfrm>
            <a:off x="8225531" y="3090695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 command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and c</a:t>
            </a: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ontrol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CA940DD3-0F50-9D44-AEA2-21CFCC9B9C04}"/>
              </a:ext>
            </a:extLst>
          </p:cNvPr>
          <p:cNvSpPr/>
          <p:nvPr/>
        </p:nvSpPr>
        <p:spPr>
          <a:xfrm>
            <a:off x="2069833" y="165812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D8B723A-E3E6-A346-949B-58F35ACEC16D}"/>
              </a:ext>
            </a:extLst>
          </p:cNvPr>
          <p:cNvSpPr txBox="1"/>
          <p:nvPr/>
        </p:nvSpPr>
        <p:spPr>
          <a:xfrm>
            <a:off x="9643792" y="2115585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Amazon Cognito</a:t>
            </a: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296295F6-74FD-E747-AFBE-5822FCD5B65D}"/>
              </a:ext>
            </a:extLst>
          </p:cNvPr>
          <p:cNvSpPr/>
          <p:nvPr/>
        </p:nvSpPr>
        <p:spPr>
          <a:xfrm>
            <a:off x="4476468" y="159139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DDE2FEC0-905F-694E-A955-DF03CF0EC4D2}"/>
              </a:ext>
            </a:extLst>
          </p:cNvPr>
          <p:cNvSpPr/>
          <p:nvPr/>
        </p:nvSpPr>
        <p:spPr>
          <a:xfrm>
            <a:off x="563290" y="4684010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0AAF6616-9732-EB44-8FC6-C98D1343B1A5}"/>
              </a:ext>
            </a:extLst>
          </p:cNvPr>
          <p:cNvSpPr/>
          <p:nvPr/>
        </p:nvSpPr>
        <p:spPr>
          <a:xfrm>
            <a:off x="1907001" y="355488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49AB7660-9D59-6843-AA27-331816DC24C7}"/>
              </a:ext>
            </a:extLst>
          </p:cNvPr>
          <p:cNvSpPr/>
          <p:nvPr/>
        </p:nvSpPr>
        <p:spPr>
          <a:xfrm>
            <a:off x="3603162" y="561636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64EA349-6DD1-284F-90B7-F1CDFC214F33}"/>
              </a:ext>
            </a:extLst>
          </p:cNvPr>
          <p:cNvSpPr txBox="1"/>
          <p:nvPr/>
        </p:nvSpPr>
        <p:spPr>
          <a:xfrm>
            <a:off x="3448419" y="5548267"/>
            <a:ext cx="893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Telemetry </a:t>
            </a:r>
            <a:b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rule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F39588AD-38FC-814D-82C7-21A4EDD23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919" y="3849981"/>
            <a:ext cx="466770" cy="457200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29" name="Freeform 228">
            <a:extLst>
              <a:ext uri="{FF2B5EF4-FFF2-40B4-BE49-F238E27FC236}">
                <a16:creationId xmlns:a16="http://schemas.microsoft.com/office/drawing/2014/main" id="{E8F632B5-ED94-5048-8204-823BB28197E9}"/>
              </a:ext>
            </a:extLst>
          </p:cNvPr>
          <p:cNvSpPr/>
          <p:nvPr/>
        </p:nvSpPr>
        <p:spPr>
          <a:xfrm>
            <a:off x="3467469" y="425334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D921FC3-8840-4544-92EE-D2D5DFE621C6}"/>
              </a:ext>
            </a:extLst>
          </p:cNvPr>
          <p:cNvSpPr txBox="1"/>
          <p:nvPr/>
        </p:nvSpPr>
        <p:spPr>
          <a:xfrm>
            <a:off x="3543862" y="4290189"/>
            <a:ext cx="70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JITR </a:t>
            </a:r>
            <a:b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rule</a:t>
            </a:r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FAD8EB11-1D1E-6F44-B611-0BB5D7379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674" y="960217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5" name="Freeform 244">
            <a:extLst>
              <a:ext uri="{FF2B5EF4-FFF2-40B4-BE49-F238E27FC236}">
                <a16:creationId xmlns:a16="http://schemas.microsoft.com/office/drawing/2014/main" id="{39766D30-A078-4B43-AD42-3A50763769D6}"/>
              </a:ext>
            </a:extLst>
          </p:cNvPr>
          <p:cNvSpPr/>
          <p:nvPr/>
        </p:nvSpPr>
        <p:spPr>
          <a:xfrm>
            <a:off x="6025278" y="178473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9EDE02B1-C233-344B-9A45-C4906DE88B56}"/>
              </a:ext>
            </a:extLst>
          </p:cNvPr>
          <p:cNvSpPr/>
          <p:nvPr/>
        </p:nvSpPr>
        <p:spPr>
          <a:xfrm>
            <a:off x="5980428" y="2707745"/>
            <a:ext cx="861649" cy="203435"/>
          </a:xfrm>
          <a:custGeom>
            <a:avLst/>
            <a:gdLst>
              <a:gd name="connsiteX0" fmla="*/ 0 w 861649"/>
              <a:gd name="connsiteY0" fmla="*/ 0 h 203435"/>
              <a:gd name="connsiteX1" fmla="*/ 861649 w 861649"/>
              <a:gd name="connsiteY1" fmla="*/ 0 h 203435"/>
              <a:gd name="connsiteX2" fmla="*/ 861649 w 861649"/>
              <a:gd name="connsiteY2" fmla="*/ 203435 h 203435"/>
              <a:gd name="connsiteX3" fmla="*/ 0 w 861649"/>
              <a:gd name="connsiteY3" fmla="*/ 203435 h 203435"/>
              <a:gd name="connsiteX4" fmla="*/ 0 w 861649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649" h="203435">
                <a:moveTo>
                  <a:pt x="0" y="0"/>
                </a:moveTo>
                <a:lnTo>
                  <a:pt x="861649" y="0"/>
                </a:lnTo>
                <a:lnTo>
                  <a:pt x="861649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Freeform 250">
            <a:extLst>
              <a:ext uri="{FF2B5EF4-FFF2-40B4-BE49-F238E27FC236}">
                <a16:creationId xmlns:a16="http://schemas.microsoft.com/office/drawing/2014/main" id="{DAB6840F-F3AE-3044-856F-296405F56D05}"/>
              </a:ext>
            </a:extLst>
          </p:cNvPr>
          <p:cNvSpPr/>
          <p:nvPr/>
        </p:nvSpPr>
        <p:spPr>
          <a:xfrm>
            <a:off x="6228818" y="222551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Freeform 252">
            <a:extLst>
              <a:ext uri="{FF2B5EF4-FFF2-40B4-BE49-F238E27FC236}">
                <a16:creationId xmlns:a16="http://schemas.microsoft.com/office/drawing/2014/main" id="{A56F8617-633B-B748-A065-A2656CC104BF}"/>
              </a:ext>
            </a:extLst>
          </p:cNvPr>
          <p:cNvSpPr/>
          <p:nvPr/>
        </p:nvSpPr>
        <p:spPr>
          <a:xfrm>
            <a:off x="6238245" y="321633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5" name="Picture 254">
            <a:extLst>
              <a:ext uri="{FF2B5EF4-FFF2-40B4-BE49-F238E27FC236}">
                <a16:creationId xmlns:a16="http://schemas.microsoft.com/office/drawing/2014/main" id="{8B94A114-EC20-E940-BA04-754BA616D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674" y="1973350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56" name="Freeform 255">
            <a:extLst>
              <a:ext uri="{FF2B5EF4-FFF2-40B4-BE49-F238E27FC236}">
                <a16:creationId xmlns:a16="http://schemas.microsoft.com/office/drawing/2014/main" id="{EA39312A-9868-6F42-AE96-ABC6E818A1E4}"/>
              </a:ext>
            </a:extLst>
          </p:cNvPr>
          <p:cNvSpPr/>
          <p:nvPr/>
        </p:nvSpPr>
        <p:spPr>
          <a:xfrm>
            <a:off x="5275728" y="119707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9F6F2A1-6713-7444-932F-9D87A36C14C3}"/>
              </a:ext>
            </a:extLst>
          </p:cNvPr>
          <p:cNvSpPr txBox="1"/>
          <p:nvPr/>
        </p:nvSpPr>
        <p:spPr>
          <a:xfrm>
            <a:off x="5144448" y="1361739"/>
            <a:ext cx="839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1F7F499C-C117-7C4A-910B-F7D055C01250}"/>
              </a:ext>
            </a:extLst>
          </p:cNvPr>
          <p:cNvSpPr/>
          <p:nvPr/>
        </p:nvSpPr>
        <p:spPr>
          <a:xfrm>
            <a:off x="5268944" y="237868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6A6D30D-85E4-4E4B-AB3F-E96004C5B3D8}"/>
              </a:ext>
            </a:extLst>
          </p:cNvPr>
          <p:cNvSpPr txBox="1"/>
          <p:nvPr/>
        </p:nvSpPr>
        <p:spPr>
          <a:xfrm>
            <a:off x="5158142" y="2376524"/>
            <a:ext cx="839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21451C65-E2F3-3C4E-9A42-364E862767F8}"/>
              </a:ext>
            </a:extLst>
          </p:cNvPr>
          <p:cNvSpPr/>
          <p:nvPr/>
        </p:nvSpPr>
        <p:spPr>
          <a:xfrm>
            <a:off x="5268944" y="330595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0D6F8AF-DAC2-0745-893C-D48B116893D5}"/>
              </a:ext>
            </a:extLst>
          </p:cNvPr>
          <p:cNvSpPr txBox="1"/>
          <p:nvPr/>
        </p:nvSpPr>
        <p:spPr>
          <a:xfrm>
            <a:off x="5141247" y="3378846"/>
            <a:ext cx="839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63" name="Freeform 262">
            <a:extLst>
              <a:ext uri="{FF2B5EF4-FFF2-40B4-BE49-F238E27FC236}">
                <a16:creationId xmlns:a16="http://schemas.microsoft.com/office/drawing/2014/main" id="{4F7DE0D9-0B17-FC48-B50D-CC6EBDDA6A17}"/>
              </a:ext>
            </a:extLst>
          </p:cNvPr>
          <p:cNvSpPr/>
          <p:nvPr/>
        </p:nvSpPr>
        <p:spPr>
          <a:xfrm>
            <a:off x="5889586" y="54653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36C58A0D-DCB7-3A43-B1EE-961ACD43EBEC}"/>
              </a:ext>
            </a:extLst>
          </p:cNvPr>
          <p:cNvSpPr/>
          <p:nvPr/>
        </p:nvSpPr>
        <p:spPr>
          <a:xfrm>
            <a:off x="3942394" y="336698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84BBB21-E4D8-AF45-94F7-5E55D95ACCF0}"/>
              </a:ext>
            </a:extLst>
          </p:cNvPr>
          <p:cNvSpPr txBox="1"/>
          <p:nvPr/>
        </p:nvSpPr>
        <p:spPr>
          <a:xfrm>
            <a:off x="4100705" y="3034756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 </a:t>
            </a:r>
            <a:b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JITR</a:t>
            </a:r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A48C70CB-8337-BC4A-BD44-1B4BD235890E}"/>
              </a:ext>
            </a:extLst>
          </p:cNvPr>
          <p:cNvSpPr/>
          <p:nvPr/>
        </p:nvSpPr>
        <p:spPr>
          <a:xfrm>
            <a:off x="1907001" y="4287254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CFEFF285-F85E-5740-9E3E-176E79A81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674" y="2964099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44361C56-298A-AD44-9108-677B71F9C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788" y="3951585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77" name="Picture 276">
            <a:extLst>
              <a:ext uri="{FF2B5EF4-FFF2-40B4-BE49-F238E27FC236}">
                <a16:creationId xmlns:a16="http://schemas.microsoft.com/office/drawing/2014/main" id="{80785C06-FBE1-6748-8E9B-ECDFE0791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788" y="4621493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82" name="Picture 281">
            <a:extLst>
              <a:ext uri="{FF2B5EF4-FFF2-40B4-BE49-F238E27FC236}">
                <a16:creationId xmlns:a16="http://schemas.microsoft.com/office/drawing/2014/main" id="{2DBB7CC3-E884-3842-8E08-18024320D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788" y="5280695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83" name="Picture 282">
            <a:extLst>
              <a:ext uri="{FF2B5EF4-FFF2-40B4-BE49-F238E27FC236}">
                <a16:creationId xmlns:a16="http://schemas.microsoft.com/office/drawing/2014/main" id="{11614D67-8F66-F94E-A00C-1677C21854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6692" y="4172771"/>
            <a:ext cx="759340" cy="758952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ECC56E92-E0C5-5947-AF48-0BC46B02C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4721" y="3905846"/>
            <a:ext cx="771396" cy="758952"/>
          </a:xfrm>
          <a:custGeom>
            <a:avLst/>
            <a:gdLst>
              <a:gd name="connsiteX0" fmla="*/ 0 w 434217"/>
              <a:gd name="connsiteY0" fmla="*/ 0 h 427213"/>
              <a:gd name="connsiteX1" fmla="*/ 434217 w 434217"/>
              <a:gd name="connsiteY1" fmla="*/ 0 h 427213"/>
              <a:gd name="connsiteX2" fmla="*/ 434217 w 434217"/>
              <a:gd name="connsiteY2" fmla="*/ 427214 h 427213"/>
              <a:gd name="connsiteX3" fmla="*/ 0 w 434217"/>
              <a:gd name="connsiteY3" fmla="*/ 427214 h 42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17" h="427213">
                <a:moveTo>
                  <a:pt x="0" y="0"/>
                </a:moveTo>
                <a:lnTo>
                  <a:pt x="434217" y="0"/>
                </a:lnTo>
                <a:lnTo>
                  <a:pt x="434217" y="427214"/>
                </a:lnTo>
                <a:lnTo>
                  <a:pt x="0" y="427214"/>
                </a:lnTo>
                <a:close/>
              </a:path>
            </a:pathLst>
          </a:cu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6C7FD589-675C-1544-AC34-0475379C4D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16" y="5065064"/>
            <a:ext cx="759339" cy="758952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86" name="Freeform 285">
            <a:extLst>
              <a:ext uri="{FF2B5EF4-FFF2-40B4-BE49-F238E27FC236}">
                <a16:creationId xmlns:a16="http://schemas.microsoft.com/office/drawing/2014/main" id="{578E87C9-6A5C-5A4C-9653-9E078ED8F46D}"/>
              </a:ext>
            </a:extLst>
          </p:cNvPr>
          <p:cNvSpPr/>
          <p:nvPr/>
        </p:nvSpPr>
        <p:spPr>
          <a:xfrm>
            <a:off x="8631463" y="477817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8BFD2DD-1082-EB4D-861D-1EF1B50C9C7B}"/>
              </a:ext>
            </a:extLst>
          </p:cNvPr>
          <p:cNvSpPr txBox="1"/>
          <p:nvPr/>
        </p:nvSpPr>
        <p:spPr>
          <a:xfrm>
            <a:off x="8216457" y="4934271"/>
            <a:ext cx="134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AWS IoT Device </a:t>
            </a:r>
          </a:p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Defender</a:t>
            </a:r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A03E7EF8-8AD7-C040-A23E-34639A0881B3}"/>
              </a:ext>
            </a:extLst>
          </p:cNvPr>
          <p:cNvSpPr/>
          <p:nvPr/>
        </p:nvSpPr>
        <p:spPr>
          <a:xfrm>
            <a:off x="9624781" y="550923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4070A20-765D-9043-BC3B-2B71FD6B04B5}"/>
              </a:ext>
            </a:extLst>
          </p:cNvPr>
          <p:cNvSpPr txBox="1"/>
          <p:nvPr/>
        </p:nvSpPr>
        <p:spPr>
          <a:xfrm>
            <a:off x="9724230" y="5809156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Amazon SNS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6FA2332A-F5C8-FD47-A337-C0F58177644B}"/>
              </a:ext>
            </a:extLst>
          </p:cNvPr>
          <p:cNvSpPr txBox="1"/>
          <p:nvPr/>
        </p:nvSpPr>
        <p:spPr>
          <a:xfrm>
            <a:off x="9765089" y="4668950"/>
            <a:ext cx="1014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CloudWatch</a:t>
            </a:r>
          </a:p>
        </p:txBody>
      </p:sp>
      <p:sp>
        <p:nvSpPr>
          <p:cNvPr id="293" name="Freeform 292">
            <a:extLst>
              <a:ext uri="{FF2B5EF4-FFF2-40B4-BE49-F238E27FC236}">
                <a16:creationId xmlns:a16="http://schemas.microsoft.com/office/drawing/2014/main" id="{A528FDE5-1C4A-AB45-B820-0AE3C2C7E75E}"/>
              </a:ext>
            </a:extLst>
          </p:cNvPr>
          <p:cNvSpPr/>
          <p:nvPr/>
        </p:nvSpPr>
        <p:spPr>
          <a:xfrm>
            <a:off x="8759489" y="75014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DC5B936-131D-EC4D-B518-EDEA97F935CD}"/>
              </a:ext>
            </a:extLst>
          </p:cNvPr>
          <p:cNvSpPr txBox="1"/>
          <p:nvPr/>
        </p:nvSpPr>
        <p:spPr>
          <a:xfrm>
            <a:off x="8030691" y="944469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DynamoDB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9BACCD8-FE2E-844D-BDB7-B44345213BCF}"/>
              </a:ext>
            </a:extLst>
          </p:cNvPr>
          <p:cNvSpPr txBox="1"/>
          <p:nvPr/>
        </p:nvSpPr>
        <p:spPr>
          <a:xfrm>
            <a:off x="9781207" y="760468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API: get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</a:t>
            </a: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ata</a:t>
            </a:r>
          </a:p>
        </p:txBody>
      </p:sp>
      <p:sp>
        <p:nvSpPr>
          <p:cNvPr id="302" name="Freeform 301">
            <a:extLst>
              <a:ext uri="{FF2B5EF4-FFF2-40B4-BE49-F238E27FC236}">
                <a16:creationId xmlns:a16="http://schemas.microsoft.com/office/drawing/2014/main" id="{7A7C1918-6C15-7242-9450-8B5D56BD2398}"/>
              </a:ext>
            </a:extLst>
          </p:cNvPr>
          <p:cNvSpPr/>
          <p:nvPr/>
        </p:nvSpPr>
        <p:spPr>
          <a:xfrm>
            <a:off x="3006113" y="85795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AAEF54A-2E8B-064F-944F-FAA1ACC2C58B}"/>
              </a:ext>
            </a:extLst>
          </p:cNvPr>
          <p:cNvSpPr txBox="1"/>
          <p:nvPr/>
        </p:nvSpPr>
        <p:spPr>
          <a:xfrm>
            <a:off x="9030125" y="753371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</a:t>
            </a:r>
            <a:b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query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</a:t>
            </a: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ata</a:t>
            </a:r>
          </a:p>
        </p:txBody>
      </p:sp>
      <p:pic>
        <p:nvPicPr>
          <p:cNvPr id="311" name="Picture 310">
            <a:extLst>
              <a:ext uri="{FF2B5EF4-FFF2-40B4-BE49-F238E27FC236}">
                <a16:creationId xmlns:a16="http://schemas.microsoft.com/office/drawing/2014/main" id="{7BC32E5F-4873-F54B-BAC9-F5723983E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889" y="4053361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19" name="Freeform 318">
            <a:extLst>
              <a:ext uri="{FF2B5EF4-FFF2-40B4-BE49-F238E27FC236}">
                <a16:creationId xmlns:a16="http://schemas.microsoft.com/office/drawing/2014/main" id="{47738510-894F-B946-82D4-3A2F3BC24056}"/>
              </a:ext>
            </a:extLst>
          </p:cNvPr>
          <p:cNvSpPr/>
          <p:nvPr/>
        </p:nvSpPr>
        <p:spPr>
          <a:xfrm>
            <a:off x="4046360" y="4529711"/>
            <a:ext cx="4114413" cy="957527"/>
          </a:xfrm>
          <a:custGeom>
            <a:avLst/>
            <a:gdLst>
              <a:gd name="connsiteX0" fmla="*/ 0 w 4968935"/>
              <a:gd name="connsiteY0" fmla="*/ 2217444 h 2217443"/>
              <a:gd name="connsiteX1" fmla="*/ 4599987 w 4968935"/>
              <a:gd name="connsiteY1" fmla="*/ 2190319 h 2217443"/>
              <a:gd name="connsiteX2" fmla="*/ 4599987 w 4968935"/>
              <a:gd name="connsiteY2" fmla="*/ 0 h 2217443"/>
              <a:gd name="connsiteX3" fmla="*/ 4968936 w 4968935"/>
              <a:gd name="connsiteY3" fmla="*/ 0 h 2217443"/>
              <a:gd name="connsiteX0" fmla="*/ 0 w 5287384"/>
              <a:gd name="connsiteY0" fmla="*/ 2223144 h 2223144"/>
              <a:gd name="connsiteX1" fmla="*/ 4599987 w 5287384"/>
              <a:gd name="connsiteY1" fmla="*/ 2196019 h 2223144"/>
              <a:gd name="connsiteX2" fmla="*/ 4599987 w 5287384"/>
              <a:gd name="connsiteY2" fmla="*/ 5700 h 2223144"/>
              <a:gd name="connsiteX3" fmla="*/ 5287384 w 5287384"/>
              <a:gd name="connsiteY3" fmla="*/ 0 h 2223144"/>
              <a:gd name="connsiteX0" fmla="*/ 0 w 4599987"/>
              <a:gd name="connsiteY0" fmla="*/ 2217444 h 2217444"/>
              <a:gd name="connsiteX1" fmla="*/ 4599987 w 4599987"/>
              <a:gd name="connsiteY1" fmla="*/ 2190319 h 2217444"/>
              <a:gd name="connsiteX2" fmla="*/ 4599987 w 4599987"/>
              <a:gd name="connsiteY2" fmla="*/ 0 h 22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987" h="2217444">
                <a:moveTo>
                  <a:pt x="0" y="2217444"/>
                </a:moveTo>
                <a:lnTo>
                  <a:pt x="4599987" y="2190319"/>
                </a:lnTo>
                <a:lnTo>
                  <a:pt x="4599987" y="0"/>
                </a:ln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FA8A6472-A138-394D-BA96-3FDDFD41CDB2}"/>
              </a:ext>
            </a:extLst>
          </p:cNvPr>
          <p:cNvSpPr/>
          <p:nvPr/>
        </p:nvSpPr>
        <p:spPr>
          <a:xfrm>
            <a:off x="3912816" y="2851197"/>
            <a:ext cx="364650" cy="1164267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/>
            <a:headEnd w="med" len="sm"/>
            <a:tailEnd type="arrow" w="med" len="sm"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644A5D6-EE89-034B-BA79-20B6A381014D}"/>
              </a:ext>
            </a:extLst>
          </p:cNvPr>
          <p:cNvSpPr txBox="1"/>
          <p:nvPr/>
        </p:nvSpPr>
        <p:spPr>
          <a:xfrm>
            <a:off x="5141246" y="4457284"/>
            <a:ext cx="839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pic>
        <p:nvPicPr>
          <p:cNvPr id="178" name="Graphic 13">
            <a:extLst>
              <a:ext uri="{FF2B5EF4-FFF2-40B4-BE49-F238E27FC236}">
                <a16:creationId xmlns:a16="http://schemas.microsoft.com/office/drawing/2014/main" id="{37FF5C83-F714-8A49-B086-4D04EE8C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016" y="2962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Graphic 13">
            <a:extLst>
              <a:ext uri="{FF2B5EF4-FFF2-40B4-BE49-F238E27FC236}">
                <a16:creationId xmlns:a16="http://schemas.microsoft.com/office/drawing/2014/main" id="{5EF1A336-00DB-4A49-AB32-FC8D070B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517" y="26469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13">
            <a:extLst>
              <a:ext uri="{FF2B5EF4-FFF2-40B4-BE49-F238E27FC236}">
                <a16:creationId xmlns:a16="http://schemas.microsoft.com/office/drawing/2014/main" id="{DC5C811E-EAEB-3845-A182-F2E978B4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765" y="26225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6">
            <a:extLst>
              <a:ext uri="{FF2B5EF4-FFF2-40B4-BE49-F238E27FC236}">
                <a16:creationId xmlns:a16="http://schemas.microsoft.com/office/drawing/2014/main" id="{7338D833-AB97-4B4F-81BA-0D51C2F4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10092606" y="301228"/>
            <a:ext cx="45153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6">
            <a:extLst>
              <a:ext uri="{FF2B5EF4-FFF2-40B4-BE49-F238E27FC236}">
                <a16:creationId xmlns:a16="http://schemas.microsoft.com/office/drawing/2014/main" id="{E9AEB9F4-361C-B640-AC22-7E1B6F67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10074498" y="26451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6A7C0E9-B604-4A46-9E72-5177424A88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6886" y="296893"/>
            <a:ext cx="311655" cy="311495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F4A7F8C-F332-8044-ADE6-79FC1416B5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75610" y="3510705"/>
            <a:ext cx="313320" cy="313161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sp>
        <p:nvSpPr>
          <p:cNvPr id="243" name="Freeform 242">
            <a:extLst>
              <a:ext uri="{FF2B5EF4-FFF2-40B4-BE49-F238E27FC236}">
                <a16:creationId xmlns:a16="http://schemas.microsoft.com/office/drawing/2014/main" id="{E830C788-C739-554F-902D-F22CD9347D5C}"/>
              </a:ext>
            </a:extLst>
          </p:cNvPr>
          <p:cNvSpPr/>
          <p:nvPr/>
        </p:nvSpPr>
        <p:spPr>
          <a:xfrm>
            <a:off x="5971001" y="824559"/>
            <a:ext cx="882003" cy="189872"/>
          </a:xfrm>
          <a:custGeom>
            <a:avLst/>
            <a:gdLst>
              <a:gd name="connsiteX0" fmla="*/ 0 w 882003"/>
              <a:gd name="connsiteY0" fmla="*/ 0 h 189872"/>
              <a:gd name="connsiteX1" fmla="*/ 882003 w 882003"/>
              <a:gd name="connsiteY1" fmla="*/ 0 h 189872"/>
              <a:gd name="connsiteX2" fmla="*/ 882003 w 882003"/>
              <a:gd name="connsiteY2" fmla="*/ 189873 h 189872"/>
              <a:gd name="connsiteX3" fmla="*/ 0 w 882003"/>
              <a:gd name="connsiteY3" fmla="*/ 189873 h 189872"/>
              <a:gd name="connsiteX4" fmla="*/ 0 w 882003"/>
              <a:gd name="connsiteY4" fmla="*/ 0 h 18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03" h="189872">
                <a:moveTo>
                  <a:pt x="0" y="0"/>
                </a:moveTo>
                <a:lnTo>
                  <a:pt x="882003" y="0"/>
                </a:lnTo>
                <a:lnTo>
                  <a:pt x="882003" y="189873"/>
                </a:lnTo>
                <a:lnTo>
                  <a:pt x="0" y="189873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F9DD796B-DAA3-994F-9A91-DDC3D6969C73}"/>
              </a:ext>
            </a:extLst>
          </p:cNvPr>
          <p:cNvSpPr/>
          <p:nvPr/>
        </p:nvSpPr>
        <p:spPr>
          <a:xfrm>
            <a:off x="6228818" y="129924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715E12E-DAEA-0241-8C29-0594D06FDC02}"/>
              </a:ext>
            </a:extLst>
          </p:cNvPr>
          <p:cNvSpPr txBox="1"/>
          <p:nvPr/>
        </p:nvSpPr>
        <p:spPr>
          <a:xfrm>
            <a:off x="5976225" y="1359843"/>
            <a:ext cx="1683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things or shadows</a:t>
            </a:r>
          </a:p>
        </p:txBody>
      </p:sp>
      <p:sp>
        <p:nvSpPr>
          <p:cNvPr id="374" name="Freeform 373">
            <a:extLst>
              <a:ext uri="{FF2B5EF4-FFF2-40B4-BE49-F238E27FC236}">
                <a16:creationId xmlns:a16="http://schemas.microsoft.com/office/drawing/2014/main" id="{65B93873-24B5-6446-9C91-C0601EA17CF6}"/>
              </a:ext>
            </a:extLst>
          </p:cNvPr>
          <p:cNvSpPr/>
          <p:nvPr/>
        </p:nvSpPr>
        <p:spPr>
          <a:xfrm>
            <a:off x="5964526" y="1793259"/>
            <a:ext cx="882003" cy="189872"/>
          </a:xfrm>
          <a:custGeom>
            <a:avLst/>
            <a:gdLst>
              <a:gd name="connsiteX0" fmla="*/ 0 w 882003"/>
              <a:gd name="connsiteY0" fmla="*/ 0 h 189872"/>
              <a:gd name="connsiteX1" fmla="*/ 882003 w 882003"/>
              <a:gd name="connsiteY1" fmla="*/ 0 h 189872"/>
              <a:gd name="connsiteX2" fmla="*/ 882003 w 882003"/>
              <a:gd name="connsiteY2" fmla="*/ 189873 h 189872"/>
              <a:gd name="connsiteX3" fmla="*/ 0 w 882003"/>
              <a:gd name="connsiteY3" fmla="*/ 189873 h 189872"/>
              <a:gd name="connsiteX4" fmla="*/ 0 w 882003"/>
              <a:gd name="connsiteY4" fmla="*/ 0 h 18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03" h="189872">
                <a:moveTo>
                  <a:pt x="0" y="0"/>
                </a:moveTo>
                <a:lnTo>
                  <a:pt x="882003" y="0"/>
                </a:lnTo>
                <a:lnTo>
                  <a:pt x="882003" y="189873"/>
                </a:lnTo>
                <a:lnTo>
                  <a:pt x="0" y="189873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Freeform 374">
            <a:extLst>
              <a:ext uri="{FF2B5EF4-FFF2-40B4-BE49-F238E27FC236}">
                <a16:creationId xmlns:a16="http://schemas.microsoft.com/office/drawing/2014/main" id="{831A966B-DDF6-3C4F-92FC-9DAC4789FA68}"/>
              </a:ext>
            </a:extLst>
          </p:cNvPr>
          <p:cNvSpPr/>
          <p:nvPr/>
        </p:nvSpPr>
        <p:spPr>
          <a:xfrm>
            <a:off x="6222343" y="226794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E4D105AB-EABD-A24D-9097-8EF1D9B01811}"/>
              </a:ext>
            </a:extLst>
          </p:cNvPr>
          <p:cNvSpPr txBox="1"/>
          <p:nvPr/>
        </p:nvSpPr>
        <p:spPr>
          <a:xfrm>
            <a:off x="5969750" y="2374263"/>
            <a:ext cx="1683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12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1F05234F-6C80-5C44-86EA-5431DF9DD50F}"/>
              </a:ext>
            </a:extLst>
          </p:cNvPr>
          <p:cNvSpPr/>
          <p:nvPr/>
        </p:nvSpPr>
        <p:spPr>
          <a:xfrm>
            <a:off x="1118036" y="55543"/>
            <a:ext cx="10153431" cy="6020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0CB14B6-20E8-4CBC-82F4-B1EEED99CF5C}"/>
              </a:ext>
            </a:extLst>
          </p:cNvPr>
          <p:cNvSpPr/>
          <p:nvPr/>
        </p:nvSpPr>
        <p:spPr>
          <a:xfrm>
            <a:off x="5117475" y="296255"/>
            <a:ext cx="2680127" cy="4461249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148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Device Management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4353E3A-87FF-41E0-8846-DFB555DA90F3}"/>
              </a:ext>
            </a:extLst>
          </p:cNvPr>
          <p:cNvSpPr/>
          <p:nvPr/>
        </p:nvSpPr>
        <p:spPr>
          <a:xfrm>
            <a:off x="1875610" y="3510705"/>
            <a:ext cx="2627269" cy="2448555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148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D69E035-C624-49B0-A531-33422C703870}"/>
              </a:ext>
            </a:extLst>
          </p:cNvPr>
          <p:cNvSpPr/>
          <p:nvPr/>
        </p:nvSpPr>
        <p:spPr>
          <a:xfrm>
            <a:off x="5956784" y="658709"/>
            <a:ext cx="1692693" cy="95328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Troubleshooting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3E0931F-D7CB-47B8-BFFF-A1491C954CB8}"/>
              </a:ext>
            </a:extLst>
          </p:cNvPr>
          <p:cNvSpPr/>
          <p:nvPr/>
        </p:nvSpPr>
        <p:spPr>
          <a:xfrm>
            <a:off x="5958485" y="1704129"/>
            <a:ext cx="1692693" cy="9144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Quarantine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30DBC1A-FC7D-4D17-A091-071AA4E57781}"/>
              </a:ext>
            </a:extLst>
          </p:cNvPr>
          <p:cNvSpPr txBox="1"/>
          <p:nvPr/>
        </p:nvSpPr>
        <p:spPr>
          <a:xfrm>
            <a:off x="5970095" y="3383590"/>
            <a:ext cx="1683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12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5E6CB2F0-9FD9-4869-9CA9-79551E17A7C7}"/>
              </a:ext>
            </a:extLst>
          </p:cNvPr>
          <p:cNvSpPr/>
          <p:nvPr/>
        </p:nvSpPr>
        <p:spPr>
          <a:xfrm>
            <a:off x="5958830" y="2707744"/>
            <a:ext cx="1692693" cy="9144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Inactive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E3C85A8-37D4-450A-A927-66997F29ECB3}"/>
              </a:ext>
            </a:extLst>
          </p:cNvPr>
          <p:cNvSpPr txBox="1"/>
          <p:nvPr/>
        </p:nvSpPr>
        <p:spPr>
          <a:xfrm>
            <a:off x="5972244" y="4462464"/>
            <a:ext cx="1683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12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9038051-A3B3-44FC-8CDD-0EEFF1774D90}"/>
              </a:ext>
            </a:extLst>
          </p:cNvPr>
          <p:cNvSpPr/>
          <p:nvPr/>
        </p:nvSpPr>
        <p:spPr>
          <a:xfrm>
            <a:off x="5960979" y="3763758"/>
            <a:ext cx="1692693" cy="9509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  <p:pic>
        <p:nvPicPr>
          <p:cNvPr id="262" name="Graphic 79">
            <a:extLst>
              <a:ext uri="{FF2B5EF4-FFF2-40B4-BE49-F238E27FC236}">
                <a16:creationId xmlns:a16="http://schemas.microsoft.com/office/drawing/2014/main" id="{9D136C9C-A554-46DC-BE1B-3B692585C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95" y="45991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3AB151F4-B2F4-4984-A8C0-80BF3F9C26C6}"/>
              </a:ext>
            </a:extLst>
          </p:cNvPr>
          <p:cNvSpPr txBox="1"/>
          <p:nvPr/>
        </p:nvSpPr>
        <p:spPr>
          <a:xfrm>
            <a:off x="1135385" y="5016115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Device </a:t>
            </a:r>
            <a:b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gateway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BABBFCA-2BE4-9B4B-824D-DE4BD775D6AF}"/>
              </a:ext>
            </a:extLst>
          </p:cNvPr>
          <p:cNvCxnSpPr>
            <a:cxnSpLocks/>
            <a:stCxn id="182" idx="1"/>
            <a:endCxn id="179" idx="3"/>
          </p:cNvCxnSpPr>
          <p:nvPr/>
        </p:nvCxnSpPr>
        <p:spPr>
          <a:xfrm flipH="1">
            <a:off x="9210717" y="2873721"/>
            <a:ext cx="863781" cy="186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CD77075-D7A1-F048-87C2-F987E416B8FF}"/>
              </a:ext>
            </a:extLst>
          </p:cNvPr>
          <p:cNvCxnSpPr>
            <a:cxnSpLocks/>
            <a:stCxn id="179" idx="1"/>
          </p:cNvCxnSpPr>
          <p:nvPr/>
        </p:nvCxnSpPr>
        <p:spPr>
          <a:xfrm flipH="1">
            <a:off x="7797602" y="2875589"/>
            <a:ext cx="95591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3CFC719-F3E2-2841-9CD5-15DAFB35D865}"/>
              </a:ext>
            </a:extLst>
          </p:cNvPr>
          <p:cNvCxnSpPr>
            <a:cxnSpLocks/>
          </p:cNvCxnSpPr>
          <p:nvPr/>
        </p:nvCxnSpPr>
        <p:spPr>
          <a:xfrm flipH="1">
            <a:off x="7797603" y="4531760"/>
            <a:ext cx="70908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reeform 183">
            <a:extLst>
              <a:ext uri="{FF2B5EF4-FFF2-40B4-BE49-F238E27FC236}">
                <a16:creationId xmlns:a16="http://schemas.microsoft.com/office/drawing/2014/main" id="{D2E69847-A2AD-884F-91DE-F5ADD34DBEFA}"/>
              </a:ext>
            </a:extLst>
          </p:cNvPr>
          <p:cNvSpPr/>
          <p:nvPr/>
        </p:nvSpPr>
        <p:spPr bwMode="auto">
          <a:xfrm flipH="1">
            <a:off x="9511212" y="4283189"/>
            <a:ext cx="377204" cy="1174674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01E987D-9D12-4C42-8775-F9E10E756692}"/>
              </a:ext>
            </a:extLst>
          </p:cNvPr>
          <p:cNvCxnSpPr>
            <a:cxnSpLocks/>
          </p:cNvCxnSpPr>
          <p:nvPr/>
        </p:nvCxnSpPr>
        <p:spPr bwMode="auto">
          <a:xfrm flipH="1">
            <a:off x="9268169" y="4523426"/>
            <a:ext cx="24508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615E9EB-36C3-AB46-B796-D21A0FDB1BD5}"/>
              </a:ext>
            </a:extLst>
          </p:cNvPr>
          <p:cNvCxnSpPr>
            <a:cxnSpLocks/>
            <a:stCxn id="180" idx="3"/>
          </p:cNvCxnSpPr>
          <p:nvPr/>
        </p:nvCxnSpPr>
        <p:spPr>
          <a:xfrm flipV="1">
            <a:off x="4732965" y="2850117"/>
            <a:ext cx="1391085" cy="108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7382BCF-061E-F849-A630-B92102FD3D51}"/>
              </a:ext>
            </a:extLst>
          </p:cNvPr>
          <p:cNvCxnSpPr>
            <a:cxnSpLocks/>
          </p:cNvCxnSpPr>
          <p:nvPr/>
        </p:nvCxnSpPr>
        <p:spPr>
          <a:xfrm flipV="1">
            <a:off x="2894318" y="4175055"/>
            <a:ext cx="878459" cy="357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AD19E67-5561-9649-BBD1-C82659B8E278}"/>
              </a:ext>
            </a:extLst>
          </p:cNvPr>
          <p:cNvCxnSpPr>
            <a:cxnSpLocks/>
          </p:cNvCxnSpPr>
          <p:nvPr/>
        </p:nvCxnSpPr>
        <p:spPr>
          <a:xfrm>
            <a:off x="2894318" y="5470579"/>
            <a:ext cx="87845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FE19671-BC86-3145-ACBA-1F6D24D354D6}"/>
              </a:ext>
            </a:extLst>
          </p:cNvPr>
          <p:cNvCxnSpPr>
            <a:cxnSpLocks/>
            <a:endCxn id="262" idx="1"/>
          </p:cNvCxnSpPr>
          <p:nvPr/>
        </p:nvCxnSpPr>
        <p:spPr>
          <a:xfrm>
            <a:off x="872822" y="4827786"/>
            <a:ext cx="415173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513DAC0-31C4-BF42-866A-719391974F5A}"/>
              </a:ext>
            </a:extLst>
          </p:cNvPr>
          <p:cNvGrpSpPr/>
          <p:nvPr/>
        </p:nvGrpSpPr>
        <p:grpSpPr>
          <a:xfrm>
            <a:off x="1719355" y="4178631"/>
            <a:ext cx="877349" cy="1305249"/>
            <a:chOff x="8204200" y="2173288"/>
            <a:chExt cx="820738" cy="2449512"/>
          </a:xfrm>
        </p:grpSpPr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D1B577BD-80B8-924C-B2F5-68E904DF9A41}"/>
                </a:ext>
              </a:extLst>
            </p:cNvPr>
            <p:cNvSpPr/>
            <p:nvPr/>
          </p:nvSpPr>
          <p:spPr bwMode="auto">
            <a:xfrm rot="10800000">
              <a:off x="8566150" y="2173288"/>
              <a:ext cx="458788" cy="2449512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74B1FC20-3F51-AB43-9B65-F3F28C8A204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04200" y="3387726"/>
              <a:ext cx="820738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22DEAE12-08D7-C449-BFDC-7371378C0FDE}"/>
              </a:ext>
            </a:extLst>
          </p:cNvPr>
          <p:cNvSpPr txBox="1"/>
          <p:nvPr/>
        </p:nvSpPr>
        <p:spPr>
          <a:xfrm>
            <a:off x="2624692" y="41043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1</a:t>
            </a:r>
            <a:endParaRPr lang="en-US" sz="12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A5A00AB-13AB-44D4-BFC3-DEABA33009BD}"/>
              </a:ext>
            </a:extLst>
          </p:cNvPr>
          <p:cNvCxnSpPr>
            <a:cxnSpLocks/>
            <a:stCxn id="137" idx="3"/>
            <a:endCxn id="178" idx="1"/>
          </p:cNvCxnSpPr>
          <p:nvPr/>
        </p:nvCxnSpPr>
        <p:spPr>
          <a:xfrm flipV="1">
            <a:off x="8896225" y="524855"/>
            <a:ext cx="373791" cy="3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23">
            <a:extLst>
              <a:ext uri="{FF2B5EF4-FFF2-40B4-BE49-F238E27FC236}">
                <a16:creationId xmlns:a16="http://schemas.microsoft.com/office/drawing/2014/main" id="{5DC35A69-4366-4B50-B1F0-369C50D61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225" y="14421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FA45141-6584-43F3-BC46-9CC870933CDD}"/>
              </a:ext>
            </a:extLst>
          </p:cNvPr>
          <p:cNvCxnSpPr>
            <a:cxnSpLocks/>
            <a:stCxn id="178" idx="3"/>
            <a:endCxn id="181" idx="1"/>
          </p:cNvCxnSpPr>
          <p:nvPr/>
        </p:nvCxnSpPr>
        <p:spPr>
          <a:xfrm>
            <a:off x="9727216" y="524855"/>
            <a:ext cx="365390" cy="497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Graphic 17">
            <a:extLst>
              <a:ext uri="{FF2B5EF4-FFF2-40B4-BE49-F238E27FC236}">
                <a16:creationId xmlns:a16="http://schemas.microsoft.com/office/drawing/2014/main" id="{FC1513C5-FFE8-4989-B02E-A86BDAA2E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373" y="13366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B59817-4D9F-4D4F-A547-D62E49EF5022}"/>
              </a:ext>
            </a:extLst>
          </p:cNvPr>
          <p:cNvCxnSpPr>
            <a:cxnSpLocks/>
          </p:cNvCxnSpPr>
          <p:nvPr/>
        </p:nvCxnSpPr>
        <p:spPr>
          <a:xfrm flipV="1">
            <a:off x="10318373" y="1044722"/>
            <a:ext cx="1" cy="28190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3FD1ABD-A874-4867-AEA4-2D9334A6342B}"/>
              </a:ext>
            </a:extLst>
          </p:cNvPr>
          <p:cNvCxnSpPr>
            <a:cxnSpLocks/>
            <a:stCxn id="182" idx="0"/>
            <a:endCxn id="211" idx="2"/>
          </p:cNvCxnSpPr>
          <p:nvPr/>
        </p:nvCxnSpPr>
        <p:spPr>
          <a:xfrm flipH="1" flipV="1">
            <a:off x="10302787" y="2392584"/>
            <a:ext cx="311" cy="25253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29">
            <a:extLst>
              <a:ext uri="{FF2B5EF4-FFF2-40B4-BE49-F238E27FC236}">
                <a16:creationId xmlns:a16="http://schemas.microsoft.com/office/drawing/2014/main" id="{12AE1D01-B97C-486B-AD1A-F0BB03842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2660" y="1884339"/>
            <a:ext cx="9083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user’s</a:t>
            </a:r>
            <a:b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</a:p>
        </p:txBody>
      </p:sp>
      <p:pic>
        <p:nvPicPr>
          <p:cNvPr id="166" name="Graphic 6">
            <a:extLst>
              <a:ext uri="{FF2B5EF4-FFF2-40B4-BE49-F238E27FC236}">
                <a16:creationId xmlns:a16="http://schemas.microsoft.com/office/drawing/2014/main" id="{016FBEF2-0606-43AE-9611-84C27BEA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465" y="1574970"/>
            <a:ext cx="319006" cy="31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Freeform 23">
            <a:extLst>
              <a:ext uri="{FF2B5EF4-FFF2-40B4-BE49-F238E27FC236}">
                <a16:creationId xmlns:a16="http://schemas.microsoft.com/office/drawing/2014/main" id="{45C5A8AE-A1D2-4B42-8D5E-615AE6F0A41D}"/>
              </a:ext>
            </a:extLst>
          </p:cNvPr>
          <p:cNvSpPr/>
          <p:nvPr/>
        </p:nvSpPr>
        <p:spPr bwMode="auto">
          <a:xfrm>
            <a:off x="10524827" y="525212"/>
            <a:ext cx="501069" cy="232598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3E6ED3F-EB88-4468-AB75-C998D08C56CC}"/>
              </a:ext>
            </a:extLst>
          </p:cNvPr>
          <p:cNvCxnSpPr>
            <a:cxnSpLocks/>
            <a:endCxn id="166" idx="1"/>
          </p:cNvCxnSpPr>
          <p:nvPr/>
        </p:nvCxnSpPr>
        <p:spPr bwMode="auto">
          <a:xfrm>
            <a:off x="11085166" y="1725840"/>
            <a:ext cx="46729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8" name="Graphic 38">
            <a:extLst>
              <a:ext uri="{FF2B5EF4-FFF2-40B4-BE49-F238E27FC236}">
                <a16:creationId xmlns:a16="http://schemas.microsoft.com/office/drawing/2014/main" id="{E87180A8-B442-441C-A293-5F5CBCE68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57" y="9163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73C5AE6F-8ABA-4DCB-BEBD-513DA4DAA4D2}"/>
              </a:ext>
            </a:extLst>
          </p:cNvPr>
          <p:cNvCxnSpPr>
            <a:cxnSpLocks/>
            <a:stCxn id="241" idx="2"/>
            <a:endCxn id="252" idx="0"/>
          </p:cNvCxnSpPr>
          <p:nvPr/>
        </p:nvCxnSpPr>
        <p:spPr>
          <a:xfrm>
            <a:off x="6805177" y="3622144"/>
            <a:ext cx="2149" cy="14161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" name="Graphic 57">
            <a:extLst>
              <a:ext uri="{FF2B5EF4-FFF2-40B4-BE49-F238E27FC236}">
                <a16:creationId xmlns:a16="http://schemas.microsoft.com/office/drawing/2014/main" id="{0B223D37-28E2-40BD-9055-95DC3D847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552" y="9095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Graphic 38">
            <a:extLst>
              <a:ext uri="{FF2B5EF4-FFF2-40B4-BE49-F238E27FC236}">
                <a16:creationId xmlns:a16="http://schemas.microsoft.com/office/drawing/2014/main" id="{9DA1B102-A108-4D09-9E5C-D5B2A8309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94" y="19733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7" name="Graphic 57">
            <a:extLst>
              <a:ext uri="{FF2B5EF4-FFF2-40B4-BE49-F238E27FC236}">
                <a16:creationId xmlns:a16="http://schemas.microsoft.com/office/drawing/2014/main" id="{494A988B-F46E-4521-81D4-B52D3919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89" y="19664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8" name="Graphic 38">
            <a:extLst>
              <a:ext uri="{FF2B5EF4-FFF2-40B4-BE49-F238E27FC236}">
                <a16:creationId xmlns:a16="http://schemas.microsoft.com/office/drawing/2014/main" id="{7670594A-1B59-49D1-8090-7EFC8CEE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174" y="29715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2" name="Graphic 57">
            <a:extLst>
              <a:ext uri="{FF2B5EF4-FFF2-40B4-BE49-F238E27FC236}">
                <a16:creationId xmlns:a16="http://schemas.microsoft.com/office/drawing/2014/main" id="{BE9440B6-DAFC-490C-8D9E-AD7367BF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69" y="29646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38">
            <a:extLst>
              <a:ext uri="{FF2B5EF4-FFF2-40B4-BE49-F238E27FC236}">
                <a16:creationId xmlns:a16="http://schemas.microsoft.com/office/drawing/2014/main" id="{38B2608C-EB25-4816-86AC-354B88AC6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174" y="40154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Graphic 57">
            <a:extLst>
              <a:ext uri="{FF2B5EF4-FFF2-40B4-BE49-F238E27FC236}">
                <a16:creationId xmlns:a16="http://schemas.microsoft.com/office/drawing/2014/main" id="{F0D533F7-6FD1-4625-9F4B-EB8F02EEC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69" y="40086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0" name="Rectangle 269">
            <a:extLst>
              <a:ext uri="{FF2B5EF4-FFF2-40B4-BE49-F238E27FC236}">
                <a16:creationId xmlns:a16="http://schemas.microsoft.com/office/drawing/2014/main" id="{92C39DDE-9F8F-4457-85C0-5FA3E6750FC5}"/>
              </a:ext>
            </a:extLst>
          </p:cNvPr>
          <p:cNvSpPr/>
          <p:nvPr/>
        </p:nvSpPr>
        <p:spPr>
          <a:xfrm>
            <a:off x="1936848" y="6090855"/>
            <a:ext cx="37822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1 = $aws/events/certificates/registered/+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2 = $aws/things/thingName/shadow/update/accepted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3 = dt/foundationapp/#/sensor1</a:t>
            </a:r>
          </a:p>
          <a:p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9AC8EFFF-B4B5-4A35-8BB0-B1FFB731292E}"/>
              </a:ext>
            </a:extLst>
          </p:cNvPr>
          <p:cNvSpPr txBox="1"/>
          <p:nvPr/>
        </p:nvSpPr>
        <p:spPr>
          <a:xfrm>
            <a:off x="2624692" y="47779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2</a:t>
            </a:r>
            <a:endParaRPr lang="en-US" sz="12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7B5537C4-8E36-46BB-BBB4-2EE68052B52B}"/>
              </a:ext>
            </a:extLst>
          </p:cNvPr>
          <p:cNvSpPr txBox="1"/>
          <p:nvPr/>
        </p:nvSpPr>
        <p:spPr>
          <a:xfrm>
            <a:off x="2624692" y="54410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3</a:t>
            </a:r>
            <a:endParaRPr lang="en-US" sz="12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pic>
        <p:nvPicPr>
          <p:cNvPr id="279" name="Graphic 278">
            <a:extLst>
              <a:ext uri="{FF2B5EF4-FFF2-40B4-BE49-F238E27FC236}">
                <a16:creationId xmlns:a16="http://schemas.microsoft.com/office/drawing/2014/main" id="{4B631387-7C7A-47B9-8A63-4458652204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118036" y="58259"/>
            <a:ext cx="381000" cy="381000"/>
          </a:xfrm>
          <a:prstGeom prst="rect">
            <a:avLst/>
          </a:prstGeom>
        </p:spPr>
      </p:pic>
      <p:sp>
        <p:nvSpPr>
          <p:cNvPr id="121" name="TextBox 12">
            <a:extLst>
              <a:ext uri="{FF2B5EF4-FFF2-40B4-BE49-F238E27FC236}">
                <a16:creationId xmlns:a16="http://schemas.microsoft.com/office/drawing/2014/main" id="{52ACED91-C159-4B8E-A008-2FD5A7C21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3" y="5016115"/>
            <a:ext cx="1202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device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22" name="Graphic 38">
            <a:extLst>
              <a:ext uri="{FF2B5EF4-FFF2-40B4-BE49-F238E27FC236}">
                <a16:creationId xmlns:a16="http://schemas.microsoft.com/office/drawing/2014/main" id="{35351CB6-A370-4420-92FB-2E8A25BD7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5" y="45971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30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eeform 193">
            <a:extLst>
              <a:ext uri="{FF2B5EF4-FFF2-40B4-BE49-F238E27FC236}">
                <a16:creationId xmlns:a16="http://schemas.microsoft.com/office/drawing/2014/main" id="{D4422028-905C-6641-A626-C38CEB6EAB9F}"/>
              </a:ext>
            </a:extLst>
          </p:cNvPr>
          <p:cNvSpPr/>
          <p:nvPr/>
        </p:nvSpPr>
        <p:spPr>
          <a:xfrm>
            <a:off x="3012380" y="30626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70460FB3-1024-D546-A479-60430D6E7D11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941FFEEC-D2B5-D54B-A209-2E5A022CA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76" y="5714254"/>
            <a:ext cx="466770" cy="457200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393FE417-444E-5144-B137-92B0407D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65" y="1537051"/>
            <a:ext cx="457434" cy="457200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206" name="Freeform 205">
            <a:extLst>
              <a:ext uri="{FF2B5EF4-FFF2-40B4-BE49-F238E27FC236}">
                <a16:creationId xmlns:a16="http://schemas.microsoft.com/office/drawing/2014/main" id="{AF0A9434-FBE3-3946-A2C6-90526A5FDD09}"/>
              </a:ext>
            </a:extLst>
          </p:cNvPr>
          <p:cNvSpPr/>
          <p:nvPr/>
        </p:nvSpPr>
        <p:spPr>
          <a:xfrm>
            <a:off x="3134504" y="278139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279509D-EAC9-4E4B-BA21-FDBD3983297D}"/>
              </a:ext>
            </a:extLst>
          </p:cNvPr>
          <p:cNvSpPr txBox="1"/>
          <p:nvPr/>
        </p:nvSpPr>
        <p:spPr>
          <a:xfrm>
            <a:off x="3108965" y="2780947"/>
            <a:ext cx="7232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API: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command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&amp; control</a:t>
            </a: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FB363A62-FE01-4946-9E30-9D26E7B99767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17F1D2C-2AEA-9447-B2AB-29117605AA33}"/>
              </a:ext>
            </a:extLst>
          </p:cNvPr>
          <p:cNvSpPr txBox="1"/>
          <p:nvPr/>
        </p:nvSpPr>
        <p:spPr>
          <a:xfrm>
            <a:off x="4070784" y="2809603"/>
            <a:ext cx="6912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command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&amp; c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ontrol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CA940DD3-0F50-9D44-AEA2-21CFCC9B9C04}"/>
              </a:ext>
            </a:extLst>
          </p:cNvPr>
          <p:cNvSpPr/>
          <p:nvPr/>
        </p:nvSpPr>
        <p:spPr>
          <a:xfrm>
            <a:off x="3134504" y="192018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D8B723A-E3E6-A346-949B-58F35ACEC16D}"/>
              </a:ext>
            </a:extLst>
          </p:cNvPr>
          <p:cNvSpPr txBox="1"/>
          <p:nvPr/>
        </p:nvSpPr>
        <p:spPr>
          <a:xfrm>
            <a:off x="2951905" y="1967379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Amazon Cognito</a:t>
            </a: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296295F6-74FD-E747-AFBE-5822FCD5B65D}"/>
              </a:ext>
            </a:extLst>
          </p:cNvPr>
          <p:cNvSpPr/>
          <p:nvPr/>
        </p:nvSpPr>
        <p:spPr>
          <a:xfrm>
            <a:off x="818929" y="275179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DDE2FEC0-905F-694E-A955-DF03CF0EC4D2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7174C964-B53D-3A44-89D7-99545EAA8B8B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0AAF6616-9732-EB44-8FC6-C98D1343B1A5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49AB7660-9D59-6843-AA27-331816DC24C7}"/>
              </a:ext>
            </a:extLst>
          </p:cNvPr>
          <p:cNvSpPr/>
          <p:nvPr/>
        </p:nvSpPr>
        <p:spPr>
          <a:xfrm>
            <a:off x="4667833" y="606348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64EA349-6DD1-284F-90B7-F1CDFC214F33}"/>
              </a:ext>
            </a:extLst>
          </p:cNvPr>
          <p:cNvSpPr txBox="1"/>
          <p:nvPr/>
        </p:nvSpPr>
        <p:spPr>
          <a:xfrm>
            <a:off x="4436887" y="6105459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Telemetry IoT rule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F39588AD-38FC-814D-82C7-21A4EDD23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76" y="4398706"/>
            <a:ext cx="466770" cy="457200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29" name="Freeform 228">
            <a:extLst>
              <a:ext uri="{FF2B5EF4-FFF2-40B4-BE49-F238E27FC236}">
                <a16:creationId xmlns:a16="http://schemas.microsoft.com/office/drawing/2014/main" id="{E8F632B5-ED94-5048-8204-823BB28197E9}"/>
              </a:ext>
            </a:extLst>
          </p:cNvPr>
          <p:cNvSpPr/>
          <p:nvPr/>
        </p:nvSpPr>
        <p:spPr>
          <a:xfrm>
            <a:off x="4532140" y="470047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D921FC3-8840-4544-92EE-D2D5DFE621C6}"/>
              </a:ext>
            </a:extLst>
          </p:cNvPr>
          <p:cNvSpPr txBox="1"/>
          <p:nvPr/>
        </p:nvSpPr>
        <p:spPr>
          <a:xfrm>
            <a:off x="4498387" y="4838914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JITR IoT rule</a:t>
            </a:r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FAD8EB11-1D1E-6F44-B611-0BB5D7379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5" y="1574836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5" name="Freeform 244">
            <a:extLst>
              <a:ext uri="{FF2B5EF4-FFF2-40B4-BE49-F238E27FC236}">
                <a16:creationId xmlns:a16="http://schemas.microsoft.com/office/drawing/2014/main" id="{39766D30-A078-4B43-AD42-3A50763769D6}"/>
              </a:ext>
            </a:extLst>
          </p:cNvPr>
          <p:cNvSpPr/>
          <p:nvPr/>
        </p:nvSpPr>
        <p:spPr>
          <a:xfrm>
            <a:off x="7089949" y="231349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9EDE02B1-C233-344B-9A45-C4906DE88B56}"/>
              </a:ext>
            </a:extLst>
          </p:cNvPr>
          <p:cNvSpPr/>
          <p:nvPr/>
        </p:nvSpPr>
        <p:spPr>
          <a:xfrm>
            <a:off x="7045099" y="3167924"/>
            <a:ext cx="861649" cy="203435"/>
          </a:xfrm>
          <a:custGeom>
            <a:avLst/>
            <a:gdLst>
              <a:gd name="connsiteX0" fmla="*/ 0 w 861649"/>
              <a:gd name="connsiteY0" fmla="*/ 0 h 203435"/>
              <a:gd name="connsiteX1" fmla="*/ 861649 w 861649"/>
              <a:gd name="connsiteY1" fmla="*/ 0 h 203435"/>
              <a:gd name="connsiteX2" fmla="*/ 861649 w 861649"/>
              <a:gd name="connsiteY2" fmla="*/ 203435 h 203435"/>
              <a:gd name="connsiteX3" fmla="*/ 0 w 861649"/>
              <a:gd name="connsiteY3" fmla="*/ 203435 h 203435"/>
              <a:gd name="connsiteX4" fmla="*/ 0 w 861649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649" h="203435">
                <a:moveTo>
                  <a:pt x="0" y="0"/>
                </a:moveTo>
                <a:lnTo>
                  <a:pt x="861649" y="0"/>
                </a:lnTo>
                <a:lnTo>
                  <a:pt x="861649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Freeform 250">
            <a:extLst>
              <a:ext uri="{FF2B5EF4-FFF2-40B4-BE49-F238E27FC236}">
                <a16:creationId xmlns:a16="http://schemas.microsoft.com/office/drawing/2014/main" id="{DAB6840F-F3AE-3044-856F-296405F56D05}"/>
              </a:ext>
            </a:extLst>
          </p:cNvPr>
          <p:cNvSpPr/>
          <p:nvPr/>
        </p:nvSpPr>
        <p:spPr>
          <a:xfrm>
            <a:off x="7293489" y="275427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Freeform 252">
            <a:extLst>
              <a:ext uri="{FF2B5EF4-FFF2-40B4-BE49-F238E27FC236}">
                <a16:creationId xmlns:a16="http://schemas.microsoft.com/office/drawing/2014/main" id="{A56F8617-633B-B748-A065-A2656CC104BF}"/>
              </a:ext>
            </a:extLst>
          </p:cNvPr>
          <p:cNvSpPr/>
          <p:nvPr/>
        </p:nvSpPr>
        <p:spPr>
          <a:xfrm>
            <a:off x="7302916" y="367651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5" name="Picture 254">
            <a:extLst>
              <a:ext uri="{FF2B5EF4-FFF2-40B4-BE49-F238E27FC236}">
                <a16:creationId xmlns:a16="http://schemas.microsoft.com/office/drawing/2014/main" id="{8B94A114-EC20-E940-BA04-754BA616D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5" y="2456389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56" name="Freeform 255">
            <a:extLst>
              <a:ext uri="{FF2B5EF4-FFF2-40B4-BE49-F238E27FC236}">
                <a16:creationId xmlns:a16="http://schemas.microsoft.com/office/drawing/2014/main" id="{EA39312A-9868-6F42-AE96-ABC6E818A1E4}"/>
              </a:ext>
            </a:extLst>
          </p:cNvPr>
          <p:cNvSpPr/>
          <p:nvPr/>
        </p:nvSpPr>
        <p:spPr>
          <a:xfrm>
            <a:off x="6431839" y="181169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9F6F2A1-6713-7444-932F-9D87A36C14C3}"/>
              </a:ext>
            </a:extLst>
          </p:cNvPr>
          <p:cNvSpPr txBox="1"/>
          <p:nvPr/>
        </p:nvSpPr>
        <p:spPr>
          <a:xfrm>
            <a:off x="6300559" y="1976358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1F7F499C-C117-7C4A-910B-F7D055C01250}"/>
              </a:ext>
            </a:extLst>
          </p:cNvPr>
          <p:cNvSpPr/>
          <p:nvPr/>
        </p:nvSpPr>
        <p:spPr>
          <a:xfrm>
            <a:off x="6425055" y="268646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6A6D30D-85E4-4E4B-AB3F-E96004C5B3D8}"/>
              </a:ext>
            </a:extLst>
          </p:cNvPr>
          <p:cNvSpPr txBox="1"/>
          <p:nvPr/>
        </p:nvSpPr>
        <p:spPr>
          <a:xfrm>
            <a:off x="6314253" y="2859563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21451C65-E2F3-3C4E-9A42-364E862767F8}"/>
              </a:ext>
            </a:extLst>
          </p:cNvPr>
          <p:cNvSpPr/>
          <p:nvPr/>
        </p:nvSpPr>
        <p:spPr>
          <a:xfrm>
            <a:off x="6425055" y="356801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0D6F8AF-DAC2-0745-893C-D48B116893D5}"/>
              </a:ext>
            </a:extLst>
          </p:cNvPr>
          <p:cNvSpPr txBox="1"/>
          <p:nvPr/>
        </p:nvSpPr>
        <p:spPr>
          <a:xfrm>
            <a:off x="6297358" y="3732345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63" name="Freeform 262">
            <a:extLst>
              <a:ext uri="{FF2B5EF4-FFF2-40B4-BE49-F238E27FC236}">
                <a16:creationId xmlns:a16="http://schemas.microsoft.com/office/drawing/2014/main" id="{4F7DE0D9-0B17-FC48-B50D-CC6EBDDA6A17}"/>
              </a:ext>
            </a:extLst>
          </p:cNvPr>
          <p:cNvSpPr/>
          <p:nvPr/>
        </p:nvSpPr>
        <p:spPr>
          <a:xfrm>
            <a:off x="6954257" y="11946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36C58A0D-DCB7-3A43-B1EE-961ACD43EBEC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84BBB21-E4D8-AF45-94F7-5E55D95ACCF0}"/>
              </a:ext>
            </a:extLst>
          </p:cNvPr>
          <p:cNvSpPr txBox="1"/>
          <p:nvPr/>
        </p:nvSpPr>
        <p:spPr>
          <a:xfrm>
            <a:off x="5077460" y="346445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JITR</a:t>
            </a:r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A48C70CB-8337-BC4A-BD44-1B4BD235890E}"/>
              </a:ext>
            </a:extLst>
          </p:cNvPr>
          <p:cNvSpPr/>
          <p:nvPr/>
        </p:nvSpPr>
        <p:spPr>
          <a:xfrm>
            <a:off x="2971672" y="473437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CFEFF285-F85E-5740-9E3E-176E79A81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5" y="3317598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44361C56-298A-AD44-9108-677B71F9C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204" y="4398706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5" name="Freeform 274">
            <a:extLst>
              <a:ext uri="{FF2B5EF4-FFF2-40B4-BE49-F238E27FC236}">
                <a16:creationId xmlns:a16="http://schemas.microsoft.com/office/drawing/2014/main" id="{8FE1343C-AFC4-B941-BFC7-FEE4D6E8B887}"/>
              </a:ext>
            </a:extLst>
          </p:cNvPr>
          <p:cNvSpPr/>
          <p:nvPr/>
        </p:nvSpPr>
        <p:spPr>
          <a:xfrm>
            <a:off x="3175212" y="6063486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7" name="Picture 276">
            <a:extLst>
              <a:ext uri="{FF2B5EF4-FFF2-40B4-BE49-F238E27FC236}">
                <a16:creationId xmlns:a16="http://schemas.microsoft.com/office/drawing/2014/main" id="{80785C06-FBE1-6748-8E9B-ECDFE0791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204" y="5090386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8" name="Freeform 277">
            <a:extLst>
              <a:ext uri="{FF2B5EF4-FFF2-40B4-BE49-F238E27FC236}">
                <a16:creationId xmlns:a16="http://schemas.microsoft.com/office/drawing/2014/main" id="{BB494ED0-F086-6E48-BA62-A98CF9E50278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Freeform 279">
            <a:extLst>
              <a:ext uri="{FF2B5EF4-FFF2-40B4-BE49-F238E27FC236}">
                <a16:creationId xmlns:a16="http://schemas.microsoft.com/office/drawing/2014/main" id="{A65956B1-649E-7F48-9643-FC88B66B91ED}"/>
              </a:ext>
            </a:extLst>
          </p:cNvPr>
          <p:cNvSpPr/>
          <p:nvPr/>
        </p:nvSpPr>
        <p:spPr>
          <a:xfrm>
            <a:off x="3243058" y="542605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26D826F-5EB4-DA47-A8EE-1FB088A81932}"/>
              </a:ext>
            </a:extLst>
          </p:cNvPr>
          <p:cNvSpPr txBox="1"/>
          <p:nvPr/>
        </p:nvSpPr>
        <p:spPr>
          <a:xfrm>
            <a:off x="3159477" y="544663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$aws/things/thingName/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shadow/update/accepted</a:t>
            </a:r>
          </a:p>
        </p:txBody>
      </p:sp>
      <p:pic>
        <p:nvPicPr>
          <p:cNvPr id="282" name="Picture 281">
            <a:extLst>
              <a:ext uri="{FF2B5EF4-FFF2-40B4-BE49-F238E27FC236}">
                <a16:creationId xmlns:a16="http://schemas.microsoft.com/office/drawing/2014/main" id="{2DBB7CC3-E884-3842-8E08-18024320D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419" y="5727816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83" name="Picture 282">
            <a:extLst>
              <a:ext uri="{FF2B5EF4-FFF2-40B4-BE49-F238E27FC236}">
                <a16:creationId xmlns:a16="http://schemas.microsoft.com/office/drawing/2014/main" id="{11614D67-8F66-F94E-A00C-1677C21854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2153" y="2627958"/>
            <a:ext cx="457434" cy="457200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ECC56E92-E0C5-5947-AF48-0BC46B02CB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7695" y="2085463"/>
            <a:ext cx="464696" cy="457200"/>
          </a:xfrm>
          <a:custGeom>
            <a:avLst/>
            <a:gdLst>
              <a:gd name="connsiteX0" fmla="*/ 0 w 434217"/>
              <a:gd name="connsiteY0" fmla="*/ 0 h 427213"/>
              <a:gd name="connsiteX1" fmla="*/ 434217 w 434217"/>
              <a:gd name="connsiteY1" fmla="*/ 0 h 427213"/>
              <a:gd name="connsiteX2" fmla="*/ 434217 w 434217"/>
              <a:gd name="connsiteY2" fmla="*/ 427214 h 427213"/>
              <a:gd name="connsiteX3" fmla="*/ 0 w 434217"/>
              <a:gd name="connsiteY3" fmla="*/ 427214 h 42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17" h="427213">
                <a:moveTo>
                  <a:pt x="0" y="0"/>
                </a:moveTo>
                <a:lnTo>
                  <a:pt x="434217" y="0"/>
                </a:lnTo>
                <a:lnTo>
                  <a:pt x="434217" y="427214"/>
                </a:lnTo>
                <a:lnTo>
                  <a:pt x="0" y="427214"/>
                </a:lnTo>
                <a:close/>
              </a:path>
            </a:pathLst>
          </a:cu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6C7FD589-675C-1544-AC34-0475379C4D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77696" y="3095859"/>
            <a:ext cx="457433" cy="457200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86" name="Freeform 285">
            <a:extLst>
              <a:ext uri="{FF2B5EF4-FFF2-40B4-BE49-F238E27FC236}">
                <a16:creationId xmlns:a16="http://schemas.microsoft.com/office/drawing/2014/main" id="{578E87C9-6A5C-5A4C-9653-9E078ED8F46D}"/>
              </a:ext>
            </a:extLst>
          </p:cNvPr>
          <p:cNvSpPr/>
          <p:nvPr/>
        </p:nvSpPr>
        <p:spPr>
          <a:xfrm>
            <a:off x="10020914" y="311959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8BFD2DD-1082-EB4D-861D-1EF1B50C9C7B}"/>
              </a:ext>
            </a:extLst>
          </p:cNvPr>
          <p:cNvSpPr txBox="1"/>
          <p:nvPr/>
        </p:nvSpPr>
        <p:spPr>
          <a:xfrm>
            <a:off x="9977200" y="31282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Device </a:t>
            </a:r>
          </a:p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Defender</a:t>
            </a:r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A03E7EF8-8AD7-C040-A23E-34639A0881B3}"/>
              </a:ext>
            </a:extLst>
          </p:cNvPr>
          <p:cNvSpPr/>
          <p:nvPr/>
        </p:nvSpPr>
        <p:spPr>
          <a:xfrm>
            <a:off x="11092888" y="354002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4070A20-765D-9043-BC3B-2B71FD6B04B5}"/>
              </a:ext>
            </a:extLst>
          </p:cNvPr>
          <p:cNvSpPr txBox="1"/>
          <p:nvPr/>
        </p:nvSpPr>
        <p:spPr>
          <a:xfrm>
            <a:off x="10871356" y="358496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Simple Notification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Service</a:t>
            </a:r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BD630D05-595E-624B-9BCF-54CC6789F446}"/>
              </a:ext>
            </a:extLst>
          </p:cNvPr>
          <p:cNvSpPr/>
          <p:nvPr/>
        </p:nvSpPr>
        <p:spPr>
          <a:xfrm>
            <a:off x="11092888" y="251606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6FA2332A-F5C8-FD47-A337-C0F58177644B}"/>
              </a:ext>
            </a:extLst>
          </p:cNvPr>
          <p:cNvSpPr txBox="1"/>
          <p:nvPr/>
        </p:nvSpPr>
        <p:spPr>
          <a:xfrm>
            <a:off x="11007057" y="2542433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CloudWatch</a:t>
            </a:r>
          </a:p>
        </p:txBody>
      </p:sp>
      <p:pic>
        <p:nvPicPr>
          <p:cNvPr id="292" name="Picture 291">
            <a:extLst>
              <a:ext uri="{FF2B5EF4-FFF2-40B4-BE49-F238E27FC236}">
                <a16:creationId xmlns:a16="http://schemas.microsoft.com/office/drawing/2014/main" id="{24ACC1A2-9D48-5643-8A4F-8B2E4EAD3E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6106" y="750436"/>
            <a:ext cx="457433" cy="457200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93" name="Freeform 292">
            <a:extLst>
              <a:ext uri="{FF2B5EF4-FFF2-40B4-BE49-F238E27FC236}">
                <a16:creationId xmlns:a16="http://schemas.microsoft.com/office/drawing/2014/main" id="{A528FDE5-1C4A-AB45-B820-0AE3C2C7E75E}"/>
              </a:ext>
            </a:extLst>
          </p:cNvPr>
          <p:cNvSpPr/>
          <p:nvPr/>
        </p:nvSpPr>
        <p:spPr>
          <a:xfrm>
            <a:off x="9824160" y="12285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DC5B936-131D-EC4D-B518-EDEA97F935CD}"/>
              </a:ext>
            </a:extLst>
          </p:cNvPr>
          <p:cNvSpPr txBox="1"/>
          <p:nvPr/>
        </p:nvSpPr>
        <p:spPr>
          <a:xfrm>
            <a:off x="9781395" y="1201778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DynamoDB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13AD51-5547-114A-82D9-BEBC3C0DF97F}"/>
              </a:ext>
            </a:extLst>
          </p:cNvPr>
          <p:cNvGrpSpPr/>
          <p:nvPr/>
        </p:nvGrpSpPr>
        <p:grpSpPr>
          <a:xfrm>
            <a:off x="3419459" y="1274786"/>
            <a:ext cx="40707" cy="230937"/>
            <a:chOff x="3419459" y="1274786"/>
            <a:chExt cx="40707" cy="230937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4DA448C-9917-5642-B1C5-24B7080690A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985B08B1-2392-5243-A699-711CF7A57EC3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44D0C07A-6FC7-154F-9C65-D82571CE93CD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9" name="Freeform 298">
            <a:extLst>
              <a:ext uri="{FF2B5EF4-FFF2-40B4-BE49-F238E27FC236}">
                <a16:creationId xmlns:a16="http://schemas.microsoft.com/office/drawing/2014/main" id="{ECDD1DE2-565B-A347-B7F2-322B15596D60}"/>
              </a:ext>
            </a:extLst>
          </p:cNvPr>
          <p:cNvSpPr/>
          <p:nvPr/>
        </p:nvSpPr>
        <p:spPr>
          <a:xfrm>
            <a:off x="3127719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9BACCD8-FE2E-844D-BDB7-B44345213BCF}"/>
              </a:ext>
            </a:extLst>
          </p:cNvPr>
          <p:cNvSpPr txBox="1"/>
          <p:nvPr/>
        </p:nvSpPr>
        <p:spPr>
          <a:xfrm>
            <a:off x="2995005" y="1098295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API: get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ata</a:t>
            </a:r>
          </a:p>
        </p:txBody>
      </p:sp>
      <p:sp>
        <p:nvSpPr>
          <p:cNvPr id="302" name="Freeform 301">
            <a:extLst>
              <a:ext uri="{FF2B5EF4-FFF2-40B4-BE49-F238E27FC236}">
                <a16:creationId xmlns:a16="http://schemas.microsoft.com/office/drawing/2014/main" id="{7A7C1918-6C15-7242-9450-8B5D56BD2398}"/>
              </a:ext>
            </a:extLst>
          </p:cNvPr>
          <p:cNvSpPr/>
          <p:nvPr/>
        </p:nvSpPr>
        <p:spPr>
          <a:xfrm>
            <a:off x="4070784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AAEF54A-2E8B-064F-944F-FAA1ACC2C58B}"/>
              </a:ext>
            </a:extLst>
          </p:cNvPr>
          <p:cNvSpPr txBox="1"/>
          <p:nvPr/>
        </p:nvSpPr>
        <p:spPr>
          <a:xfrm>
            <a:off x="4017210" y="11036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query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ata</a:t>
            </a:r>
          </a:p>
        </p:txBody>
      </p:sp>
      <p:pic>
        <p:nvPicPr>
          <p:cNvPr id="311" name="Picture 310">
            <a:extLst>
              <a:ext uri="{FF2B5EF4-FFF2-40B4-BE49-F238E27FC236}">
                <a16:creationId xmlns:a16="http://schemas.microsoft.com/office/drawing/2014/main" id="{7BC32E5F-4873-F54B-BAC9-F5723983E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000" y="4338280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19" name="Freeform 318">
            <a:extLst>
              <a:ext uri="{FF2B5EF4-FFF2-40B4-BE49-F238E27FC236}">
                <a16:creationId xmlns:a16="http://schemas.microsoft.com/office/drawing/2014/main" id="{47738510-894F-B946-82D4-3A2F3BC24056}"/>
              </a:ext>
            </a:extLst>
          </p:cNvPr>
          <p:cNvSpPr/>
          <p:nvPr/>
        </p:nvSpPr>
        <p:spPr>
          <a:xfrm>
            <a:off x="5006199" y="2868689"/>
            <a:ext cx="4480494" cy="3020105"/>
          </a:xfrm>
          <a:custGeom>
            <a:avLst/>
            <a:gdLst>
              <a:gd name="connsiteX0" fmla="*/ 0 w 4968935"/>
              <a:gd name="connsiteY0" fmla="*/ 2217444 h 2217443"/>
              <a:gd name="connsiteX1" fmla="*/ 4599987 w 4968935"/>
              <a:gd name="connsiteY1" fmla="*/ 2190319 h 2217443"/>
              <a:gd name="connsiteX2" fmla="*/ 4599987 w 4968935"/>
              <a:gd name="connsiteY2" fmla="*/ 0 h 2217443"/>
              <a:gd name="connsiteX3" fmla="*/ 4968936 w 4968935"/>
              <a:gd name="connsiteY3" fmla="*/ 0 h 2217443"/>
              <a:gd name="connsiteX0" fmla="*/ 0 w 5287384"/>
              <a:gd name="connsiteY0" fmla="*/ 2223144 h 2223144"/>
              <a:gd name="connsiteX1" fmla="*/ 4599987 w 5287384"/>
              <a:gd name="connsiteY1" fmla="*/ 2196019 h 2223144"/>
              <a:gd name="connsiteX2" fmla="*/ 4599987 w 5287384"/>
              <a:gd name="connsiteY2" fmla="*/ 5700 h 2223144"/>
              <a:gd name="connsiteX3" fmla="*/ 5287384 w 5287384"/>
              <a:gd name="connsiteY3" fmla="*/ 0 h 2223144"/>
              <a:gd name="connsiteX0" fmla="*/ 0 w 4599987"/>
              <a:gd name="connsiteY0" fmla="*/ 2217444 h 2217444"/>
              <a:gd name="connsiteX1" fmla="*/ 4599987 w 4599987"/>
              <a:gd name="connsiteY1" fmla="*/ 2190319 h 2217444"/>
              <a:gd name="connsiteX2" fmla="*/ 4599987 w 4599987"/>
              <a:gd name="connsiteY2" fmla="*/ 0 h 22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987" h="2217444">
                <a:moveTo>
                  <a:pt x="0" y="2217444"/>
                </a:moveTo>
                <a:lnTo>
                  <a:pt x="4599987" y="2190319"/>
                </a:lnTo>
                <a:lnTo>
                  <a:pt x="4599987" y="0"/>
                </a:lnTo>
              </a:path>
            </a:pathLst>
          </a:custGeom>
          <a:noFill/>
          <a:ln w="6785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DC52A165-4F81-144B-A522-F390EF08AB54}"/>
              </a:ext>
            </a:extLst>
          </p:cNvPr>
          <p:cNvSpPr/>
          <p:nvPr/>
        </p:nvSpPr>
        <p:spPr>
          <a:xfrm>
            <a:off x="1589625" y="930137"/>
            <a:ext cx="1646462" cy="1607138"/>
          </a:xfrm>
          <a:custGeom>
            <a:avLst/>
            <a:gdLst>
              <a:gd name="connsiteX0" fmla="*/ 0 w 1816655"/>
              <a:gd name="connsiteY0" fmla="*/ 1607138 h 1607138"/>
              <a:gd name="connsiteX1" fmla="*/ 1590184 w 1816655"/>
              <a:gd name="connsiteY1" fmla="*/ 1607138 h 1607138"/>
              <a:gd name="connsiteX2" fmla="*/ 1590184 w 1816655"/>
              <a:gd name="connsiteY2" fmla="*/ 0 h 1607138"/>
              <a:gd name="connsiteX3" fmla="*/ 1816656 w 1816655"/>
              <a:gd name="connsiteY3" fmla="*/ 0 h 160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6655" h="1607138">
                <a:moveTo>
                  <a:pt x="0" y="1607138"/>
                </a:moveTo>
                <a:lnTo>
                  <a:pt x="1590184" y="1607138"/>
                </a:lnTo>
                <a:lnTo>
                  <a:pt x="1590184" y="0"/>
                </a:lnTo>
                <a:lnTo>
                  <a:pt x="1816656" y="0"/>
                </a:lnTo>
              </a:path>
            </a:pathLst>
          </a:custGeom>
          <a:noFill/>
          <a:ln w="6784" cap="flat">
            <a:solidFill>
              <a:schemeClr val="tx2"/>
            </a:solidFill>
            <a:prstDash val="solid"/>
            <a:miter/>
            <a:headEnd type="arrow" w="med" len="med"/>
            <a:tailEnd type="arrow"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FA8A6472-A138-394D-BA96-3FDDFD41CDB2}"/>
              </a:ext>
            </a:extLst>
          </p:cNvPr>
          <p:cNvSpPr/>
          <p:nvPr/>
        </p:nvSpPr>
        <p:spPr>
          <a:xfrm>
            <a:off x="4894409" y="3279815"/>
            <a:ext cx="297614" cy="1122284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/>
            <a:tailEnd type="arrow" w="med" len="sm"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644A5D6-EE89-034B-BA79-20B6A381014D}"/>
              </a:ext>
            </a:extLst>
          </p:cNvPr>
          <p:cNvSpPr txBox="1"/>
          <p:nvPr/>
        </p:nvSpPr>
        <p:spPr>
          <a:xfrm>
            <a:off x="6297357" y="4742203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3F5C9F9-7377-9E42-BE16-3E5F14BE47FE}"/>
              </a:ext>
            </a:extLst>
          </p:cNvPr>
          <p:cNvGrpSpPr/>
          <p:nvPr/>
        </p:nvGrpSpPr>
        <p:grpSpPr>
          <a:xfrm>
            <a:off x="3422484" y="2069818"/>
            <a:ext cx="40707" cy="230937"/>
            <a:chOff x="3419459" y="1274786"/>
            <a:chExt cx="40707" cy="230937"/>
          </a:xfrm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9E70374D-FFE0-D044-A986-E3B91204239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25E0FAB-A84D-D444-B935-49E9AF11AEF5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A07E4B84-57CC-9B40-80FE-BADCCEBE919A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2" name="Graphic 171">
            <a:extLst>
              <a:ext uri="{FF2B5EF4-FFF2-40B4-BE49-F238E27FC236}">
                <a16:creationId xmlns:a16="http://schemas.microsoft.com/office/drawing/2014/main" id="{FA39DBD8-62CA-9D49-B64A-47BA481681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379419" y="316788"/>
            <a:ext cx="320040" cy="320040"/>
          </a:xfrm>
          <a:prstGeom prst="rect">
            <a:avLst/>
          </a:prstGeom>
        </p:spPr>
      </p:pic>
      <p:pic>
        <p:nvPicPr>
          <p:cNvPr id="178" name="Graphic 13">
            <a:extLst>
              <a:ext uri="{FF2B5EF4-FFF2-40B4-BE49-F238E27FC236}">
                <a16:creationId xmlns:a16="http://schemas.microsoft.com/office/drawing/2014/main" id="{37FF5C83-F714-8A49-B086-4D04EE8C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333" y="6967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Graphic 13">
            <a:extLst>
              <a:ext uri="{FF2B5EF4-FFF2-40B4-BE49-F238E27FC236}">
                <a16:creationId xmlns:a16="http://schemas.microsoft.com/office/drawing/2014/main" id="{5EF1A336-00DB-4A49-AB32-FC8D070B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15" y="22970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13">
            <a:extLst>
              <a:ext uri="{FF2B5EF4-FFF2-40B4-BE49-F238E27FC236}">
                <a16:creationId xmlns:a16="http://schemas.microsoft.com/office/drawing/2014/main" id="{DC5C811E-EAEB-3845-A182-F2E978B4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71" y="30522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6">
            <a:extLst>
              <a:ext uri="{FF2B5EF4-FFF2-40B4-BE49-F238E27FC236}">
                <a16:creationId xmlns:a16="http://schemas.microsoft.com/office/drawing/2014/main" id="{7338D833-AB97-4B4F-81BA-0D51C2F4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3211668" y="698145"/>
            <a:ext cx="45153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6">
            <a:extLst>
              <a:ext uri="{FF2B5EF4-FFF2-40B4-BE49-F238E27FC236}">
                <a16:creationId xmlns:a16="http://schemas.microsoft.com/office/drawing/2014/main" id="{E9AEB9F4-361C-B640-AC22-7E1B6F67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3214342" y="2304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6A7C0E9-B604-4A46-9E72-5177424A885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81557" y="1046632"/>
            <a:ext cx="311655" cy="311495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F4A7F8C-F332-8044-ADE6-79FC1416B5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40281" y="3957826"/>
            <a:ext cx="313320" cy="313161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4D6A55D1-3C16-4C42-A2CF-0C7BF90C169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79445" y="1733755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3" name="Freeform 242">
            <a:extLst>
              <a:ext uri="{FF2B5EF4-FFF2-40B4-BE49-F238E27FC236}">
                <a16:creationId xmlns:a16="http://schemas.microsoft.com/office/drawing/2014/main" id="{E830C788-C739-554F-902D-F22CD9347D5C}"/>
              </a:ext>
            </a:extLst>
          </p:cNvPr>
          <p:cNvSpPr/>
          <p:nvPr/>
        </p:nvSpPr>
        <p:spPr>
          <a:xfrm>
            <a:off x="7035672" y="1472631"/>
            <a:ext cx="882003" cy="189872"/>
          </a:xfrm>
          <a:custGeom>
            <a:avLst/>
            <a:gdLst>
              <a:gd name="connsiteX0" fmla="*/ 0 w 882003"/>
              <a:gd name="connsiteY0" fmla="*/ 0 h 189872"/>
              <a:gd name="connsiteX1" fmla="*/ 882003 w 882003"/>
              <a:gd name="connsiteY1" fmla="*/ 0 h 189872"/>
              <a:gd name="connsiteX2" fmla="*/ 882003 w 882003"/>
              <a:gd name="connsiteY2" fmla="*/ 189873 h 189872"/>
              <a:gd name="connsiteX3" fmla="*/ 0 w 882003"/>
              <a:gd name="connsiteY3" fmla="*/ 189873 h 189872"/>
              <a:gd name="connsiteX4" fmla="*/ 0 w 882003"/>
              <a:gd name="connsiteY4" fmla="*/ 0 h 18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03" h="189872">
                <a:moveTo>
                  <a:pt x="0" y="0"/>
                </a:moveTo>
                <a:lnTo>
                  <a:pt x="882003" y="0"/>
                </a:lnTo>
                <a:lnTo>
                  <a:pt x="882003" y="189873"/>
                </a:lnTo>
                <a:lnTo>
                  <a:pt x="0" y="189873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F9DD796B-DAA3-994F-9A91-DDC3D6969C73}"/>
              </a:ext>
            </a:extLst>
          </p:cNvPr>
          <p:cNvSpPr/>
          <p:nvPr/>
        </p:nvSpPr>
        <p:spPr>
          <a:xfrm>
            <a:off x="7293489" y="194731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715E12E-DAEA-0241-8C29-0594D06FDC02}"/>
              </a:ext>
            </a:extLst>
          </p:cNvPr>
          <p:cNvSpPr txBox="1"/>
          <p:nvPr/>
        </p:nvSpPr>
        <p:spPr>
          <a:xfrm>
            <a:off x="7040896" y="2007915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things or shadows</a:t>
            </a:r>
          </a:p>
        </p:txBody>
      </p:sp>
      <p:pic>
        <p:nvPicPr>
          <p:cNvPr id="372" name="Picture 371">
            <a:extLst>
              <a:ext uri="{FF2B5EF4-FFF2-40B4-BE49-F238E27FC236}">
                <a16:creationId xmlns:a16="http://schemas.microsoft.com/office/drawing/2014/main" id="{D2EC68D5-C165-5B4C-8081-8DD2BB240BE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79445" y="2568028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74" name="Freeform 373">
            <a:extLst>
              <a:ext uri="{FF2B5EF4-FFF2-40B4-BE49-F238E27FC236}">
                <a16:creationId xmlns:a16="http://schemas.microsoft.com/office/drawing/2014/main" id="{65B93873-24B5-6446-9C91-C0601EA17CF6}"/>
              </a:ext>
            </a:extLst>
          </p:cNvPr>
          <p:cNvSpPr/>
          <p:nvPr/>
        </p:nvSpPr>
        <p:spPr>
          <a:xfrm>
            <a:off x="7029197" y="2322018"/>
            <a:ext cx="882003" cy="189872"/>
          </a:xfrm>
          <a:custGeom>
            <a:avLst/>
            <a:gdLst>
              <a:gd name="connsiteX0" fmla="*/ 0 w 882003"/>
              <a:gd name="connsiteY0" fmla="*/ 0 h 189872"/>
              <a:gd name="connsiteX1" fmla="*/ 882003 w 882003"/>
              <a:gd name="connsiteY1" fmla="*/ 0 h 189872"/>
              <a:gd name="connsiteX2" fmla="*/ 882003 w 882003"/>
              <a:gd name="connsiteY2" fmla="*/ 189873 h 189872"/>
              <a:gd name="connsiteX3" fmla="*/ 0 w 882003"/>
              <a:gd name="connsiteY3" fmla="*/ 189873 h 189872"/>
              <a:gd name="connsiteX4" fmla="*/ 0 w 882003"/>
              <a:gd name="connsiteY4" fmla="*/ 0 h 18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03" h="189872">
                <a:moveTo>
                  <a:pt x="0" y="0"/>
                </a:moveTo>
                <a:lnTo>
                  <a:pt x="882003" y="0"/>
                </a:lnTo>
                <a:lnTo>
                  <a:pt x="882003" y="189873"/>
                </a:lnTo>
                <a:lnTo>
                  <a:pt x="0" y="189873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Freeform 374">
            <a:extLst>
              <a:ext uri="{FF2B5EF4-FFF2-40B4-BE49-F238E27FC236}">
                <a16:creationId xmlns:a16="http://schemas.microsoft.com/office/drawing/2014/main" id="{831A966B-DDF6-3C4F-92FC-9DAC4789FA68}"/>
              </a:ext>
            </a:extLst>
          </p:cNvPr>
          <p:cNvSpPr/>
          <p:nvPr/>
        </p:nvSpPr>
        <p:spPr>
          <a:xfrm>
            <a:off x="7287014" y="279670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E4D105AB-EABD-A24D-9097-8EF1D9B01811}"/>
              </a:ext>
            </a:extLst>
          </p:cNvPr>
          <p:cNvSpPr txBox="1"/>
          <p:nvPr/>
        </p:nvSpPr>
        <p:spPr>
          <a:xfrm>
            <a:off x="7034421" y="2857302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9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1F05234F-6C80-5C44-86EA-5431DF9DD50F}"/>
              </a:ext>
            </a:extLst>
          </p:cNvPr>
          <p:cNvSpPr/>
          <p:nvPr/>
        </p:nvSpPr>
        <p:spPr>
          <a:xfrm>
            <a:off x="2380182" y="317602"/>
            <a:ext cx="9663290" cy="62362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93" name="Freeform 313">
            <a:extLst>
              <a:ext uri="{FF2B5EF4-FFF2-40B4-BE49-F238E27FC236}">
                <a16:creationId xmlns:a16="http://schemas.microsoft.com/office/drawing/2014/main" id="{24D3A2B6-B2FF-4F31-87F7-DCB51B6748CF}"/>
              </a:ext>
            </a:extLst>
          </p:cNvPr>
          <p:cNvSpPr/>
          <p:nvPr/>
        </p:nvSpPr>
        <p:spPr>
          <a:xfrm>
            <a:off x="3796626" y="5008643"/>
            <a:ext cx="3720755" cy="269228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chemeClr val="tx2"/>
            </a:solidFill>
            <a:prstDash val="solid"/>
            <a:miter/>
            <a:headEnd type="arrow"/>
            <a:tailEnd type="arrow"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18BD8-9970-43B8-A9A8-1E27C76F332F}"/>
              </a:ext>
            </a:extLst>
          </p:cNvPr>
          <p:cNvSpPr txBox="1"/>
          <p:nvPr/>
        </p:nvSpPr>
        <p:spPr>
          <a:xfrm>
            <a:off x="9662921" y="4443058"/>
            <a:ext cx="2425836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Notes from Marcia</a:t>
            </a:r>
            <a:r>
              <a:rPr lang="en-US" sz="10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: I’ve made a number of edits to align with the standards. Please continue by doing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Use the standard arrows.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(See previous slide.)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Make sure that every label appears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in the bulleted list verbatim.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Make sure that every bullet item </a:t>
            </a:r>
            <a:b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has a matching label in the diagram. </a:t>
            </a:r>
            <a:b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For example, if we say “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end-user device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” in the bullet, we should say “end-user device” in the diagram.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Put the bullets in the same order as these flows.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B4A0129-24D8-1A4A-8E69-1307353BDCC8}"/>
              </a:ext>
            </a:extLst>
          </p:cNvPr>
          <p:cNvSpPr txBox="1"/>
          <p:nvPr/>
        </p:nvSpPr>
        <p:spPr>
          <a:xfrm>
            <a:off x="1022972" y="27588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End-user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w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eb app</a:t>
            </a:r>
          </a:p>
        </p:txBody>
      </p:sp>
      <p:pic>
        <p:nvPicPr>
          <p:cNvPr id="196" name="Graphic 6">
            <a:extLst>
              <a:ext uri="{FF2B5EF4-FFF2-40B4-BE49-F238E27FC236}">
                <a16:creationId xmlns:a16="http://schemas.microsoft.com/office/drawing/2014/main" id="{5D161AA4-CB4E-4E6F-8B3C-4FEF2183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29" y="23071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70CB14B6-20E8-4CBC-82F4-B1EEED99CF5C}"/>
              </a:ext>
            </a:extLst>
          </p:cNvPr>
          <p:cNvSpPr/>
          <p:nvPr/>
        </p:nvSpPr>
        <p:spPr>
          <a:xfrm>
            <a:off x="6182146" y="1049605"/>
            <a:ext cx="2601437" cy="3969958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1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Device Management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4353E3A-87FF-41E0-8846-DFB555DA90F3}"/>
              </a:ext>
            </a:extLst>
          </p:cNvPr>
          <p:cNvSpPr/>
          <p:nvPr/>
        </p:nvSpPr>
        <p:spPr>
          <a:xfrm>
            <a:off x="2940847" y="3963142"/>
            <a:ext cx="2627269" cy="2415979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1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D69E035-C624-49B0-A531-33422C703870}"/>
              </a:ext>
            </a:extLst>
          </p:cNvPr>
          <p:cNvSpPr/>
          <p:nvPr/>
        </p:nvSpPr>
        <p:spPr>
          <a:xfrm>
            <a:off x="7021456" y="1477739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Troubleshooting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3E0931F-D7CB-47B8-BFFF-A1491C954CB8}"/>
              </a:ext>
            </a:extLst>
          </p:cNvPr>
          <p:cNvSpPr/>
          <p:nvPr/>
        </p:nvSpPr>
        <p:spPr>
          <a:xfrm>
            <a:off x="7023157" y="2318617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Quarantine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239C6229-7A3E-46A6-B473-B4DBBF1025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79445" y="3417335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930DBC1A-FC7D-4D17-A091-071AA4E57781}"/>
              </a:ext>
            </a:extLst>
          </p:cNvPr>
          <p:cNvSpPr txBox="1"/>
          <p:nvPr/>
        </p:nvSpPr>
        <p:spPr>
          <a:xfrm>
            <a:off x="7034766" y="3706609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9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5E6CB2F0-9FD9-4869-9CA9-79551E17A7C7}"/>
              </a:ext>
            </a:extLst>
          </p:cNvPr>
          <p:cNvSpPr/>
          <p:nvPr/>
        </p:nvSpPr>
        <p:spPr>
          <a:xfrm>
            <a:off x="7023502" y="3167924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Inactive</a:t>
            </a:r>
          </a:p>
        </p:txBody>
      </p:sp>
      <p:pic>
        <p:nvPicPr>
          <p:cNvPr id="246" name="Picture 245">
            <a:extLst>
              <a:ext uri="{FF2B5EF4-FFF2-40B4-BE49-F238E27FC236}">
                <a16:creationId xmlns:a16="http://schemas.microsoft.com/office/drawing/2014/main" id="{7DBA0361-40A0-42F2-BA85-E194FE0E5EB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79445" y="4435249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0E3C85A8-37D4-450A-A927-66997F29ECB3}"/>
              </a:ext>
            </a:extLst>
          </p:cNvPr>
          <p:cNvSpPr txBox="1"/>
          <p:nvPr/>
        </p:nvSpPr>
        <p:spPr>
          <a:xfrm>
            <a:off x="7036915" y="4724523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9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9038051-A3B3-44FC-8CDD-0EEFF1774D90}"/>
              </a:ext>
            </a:extLst>
          </p:cNvPr>
          <p:cNvSpPr/>
          <p:nvPr/>
        </p:nvSpPr>
        <p:spPr>
          <a:xfrm>
            <a:off x="7025651" y="4185838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  <p:pic>
        <p:nvPicPr>
          <p:cNvPr id="262" name="Graphic 79">
            <a:extLst>
              <a:ext uri="{FF2B5EF4-FFF2-40B4-BE49-F238E27FC236}">
                <a16:creationId xmlns:a16="http://schemas.microsoft.com/office/drawing/2014/main" id="{9D136C9C-A554-46DC-BE1B-3B692585C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842" y="50971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3AB151F4-B2F4-4984-A8C0-80BF3F9C26C6}"/>
              </a:ext>
            </a:extLst>
          </p:cNvPr>
          <p:cNvSpPr txBox="1"/>
          <p:nvPr/>
        </p:nvSpPr>
        <p:spPr>
          <a:xfrm>
            <a:off x="2444764" y="551403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Device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gateway</a:t>
            </a:r>
          </a:p>
        </p:txBody>
      </p:sp>
      <p:pic>
        <p:nvPicPr>
          <p:cNvPr id="254" name="Graphic 77">
            <a:extLst>
              <a:ext uri="{FF2B5EF4-FFF2-40B4-BE49-F238E27FC236}">
                <a16:creationId xmlns:a16="http://schemas.microsoft.com/office/drawing/2014/main" id="{09CFB925-AC02-426F-AD07-A934FEBA9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61" y="50971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6" name="TextBox 305">
            <a:extLst>
              <a:ext uri="{FF2B5EF4-FFF2-40B4-BE49-F238E27FC236}">
                <a16:creationId xmlns:a16="http://schemas.microsoft.com/office/drawing/2014/main" id="{972DB484-567F-49FA-BD6B-EF2DC3A70120}"/>
              </a:ext>
            </a:extLst>
          </p:cNvPr>
          <p:cNvSpPr txBox="1"/>
          <p:nvPr/>
        </p:nvSpPr>
        <p:spPr>
          <a:xfrm>
            <a:off x="980376" y="551946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device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agent</a:t>
            </a:r>
          </a:p>
        </p:txBody>
      </p:sp>
      <p:sp>
        <p:nvSpPr>
          <p:cNvPr id="308" name="Freeform 294">
            <a:extLst>
              <a:ext uri="{FF2B5EF4-FFF2-40B4-BE49-F238E27FC236}">
                <a16:creationId xmlns:a16="http://schemas.microsoft.com/office/drawing/2014/main" id="{6ADE9128-77C5-4583-8AD2-1B068EBFAB12}"/>
              </a:ext>
            </a:extLst>
          </p:cNvPr>
          <p:cNvSpPr/>
          <p:nvPr/>
        </p:nvSpPr>
        <p:spPr>
          <a:xfrm>
            <a:off x="7657106" y="3974521"/>
            <a:ext cx="6784" cy="146304"/>
          </a:xfrm>
          <a:custGeom>
            <a:avLst/>
            <a:gdLst>
              <a:gd name="connsiteX0" fmla="*/ 0 w 6784"/>
              <a:gd name="connsiteY0" fmla="*/ 174683 h 174683"/>
              <a:gd name="connsiteX1" fmla="*/ 0 w 6784"/>
              <a:gd name="connsiteY1" fmla="*/ 0 h 17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84" h="174683">
                <a:moveTo>
                  <a:pt x="0" y="174683"/>
                </a:moveTo>
                <a:lnTo>
                  <a:pt x="0" y="0"/>
                </a:lnTo>
              </a:path>
            </a:pathLst>
          </a:custGeom>
          <a:noFill/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Freeform 295">
            <a:extLst>
              <a:ext uri="{FF2B5EF4-FFF2-40B4-BE49-F238E27FC236}">
                <a16:creationId xmlns:a16="http://schemas.microsoft.com/office/drawing/2014/main" id="{EC4BA5F2-335A-4E69-A07C-EA06BEC7BC80}"/>
              </a:ext>
            </a:extLst>
          </p:cNvPr>
          <p:cNvSpPr/>
          <p:nvPr/>
        </p:nvSpPr>
        <p:spPr>
          <a:xfrm>
            <a:off x="7636752" y="4119060"/>
            <a:ext cx="40707" cy="40687"/>
          </a:xfrm>
          <a:custGeom>
            <a:avLst/>
            <a:gdLst>
              <a:gd name="connsiteX0" fmla="*/ 20354 w 40707"/>
              <a:gd name="connsiteY0" fmla="*/ 40687 h 40687"/>
              <a:gd name="connsiteX1" fmla="*/ 0 w 40707"/>
              <a:gd name="connsiteY1" fmla="*/ 0 h 40687"/>
              <a:gd name="connsiteX2" fmla="*/ 40708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20354" y="40687"/>
                </a:moveTo>
                <a:lnTo>
                  <a:pt x="0" y="0"/>
                </a:lnTo>
                <a:lnTo>
                  <a:pt x="40708" y="0"/>
                </a:lnTo>
                <a:close/>
              </a:path>
            </a:pathLst>
          </a:custGeom>
          <a:solidFill>
            <a:srgbClr val="545B64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7" name="Graphic 57">
            <a:extLst>
              <a:ext uri="{FF2B5EF4-FFF2-40B4-BE49-F238E27FC236}">
                <a16:creationId xmlns:a16="http://schemas.microsoft.com/office/drawing/2014/main" id="{9ED494D4-11D2-4512-A45A-C4DBAC3D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64" y="1742203"/>
            <a:ext cx="308404" cy="30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Graphic 57">
            <a:extLst>
              <a:ext uri="{FF2B5EF4-FFF2-40B4-BE49-F238E27FC236}">
                <a16:creationId xmlns:a16="http://schemas.microsoft.com/office/drawing/2014/main" id="{EC110D09-BB49-4408-9DDE-B5D3A7BEA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64" y="2574871"/>
            <a:ext cx="308404" cy="30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Graphic 57">
            <a:extLst>
              <a:ext uri="{FF2B5EF4-FFF2-40B4-BE49-F238E27FC236}">
                <a16:creationId xmlns:a16="http://schemas.microsoft.com/office/drawing/2014/main" id="{DC5204B7-6047-4943-A087-4C0F27781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64" y="3421117"/>
            <a:ext cx="308404" cy="30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Graphic 57">
            <a:extLst>
              <a:ext uri="{FF2B5EF4-FFF2-40B4-BE49-F238E27FC236}">
                <a16:creationId xmlns:a16="http://schemas.microsoft.com/office/drawing/2014/main" id="{6FCBBB74-467C-44DA-8A02-B07C42CE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64" y="4435153"/>
            <a:ext cx="308404" cy="30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6AB81F7-05FD-0544-8080-8638D3DA7CCA}"/>
              </a:ext>
            </a:extLst>
          </p:cNvPr>
          <p:cNvCxnSpPr>
            <a:cxnSpLocks/>
          </p:cNvCxnSpPr>
          <p:nvPr/>
        </p:nvCxnSpPr>
        <p:spPr>
          <a:xfrm flipV="1">
            <a:off x="2927661" y="2533563"/>
            <a:ext cx="286681" cy="1250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BABBFCA-2BE4-9B4B-824D-DE4BD775D6AF}"/>
              </a:ext>
            </a:extLst>
          </p:cNvPr>
          <p:cNvCxnSpPr>
            <a:cxnSpLocks/>
          </p:cNvCxnSpPr>
          <p:nvPr/>
        </p:nvCxnSpPr>
        <p:spPr>
          <a:xfrm flipV="1">
            <a:off x="3660718" y="2525673"/>
            <a:ext cx="544324" cy="1160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CD77075-D7A1-F048-87C2-F987E416B8FF}"/>
              </a:ext>
            </a:extLst>
          </p:cNvPr>
          <p:cNvCxnSpPr>
            <a:cxnSpLocks/>
          </p:cNvCxnSpPr>
          <p:nvPr/>
        </p:nvCxnSpPr>
        <p:spPr>
          <a:xfrm>
            <a:off x="4638737" y="2537275"/>
            <a:ext cx="15428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8CDFB9B-F5A4-354F-8A45-95EC76CF3064}"/>
              </a:ext>
            </a:extLst>
          </p:cNvPr>
          <p:cNvCxnSpPr>
            <a:cxnSpLocks/>
            <a:endCxn id="178" idx="1"/>
          </p:cNvCxnSpPr>
          <p:nvPr/>
        </p:nvCxnSpPr>
        <p:spPr>
          <a:xfrm flipV="1">
            <a:off x="3631897" y="925397"/>
            <a:ext cx="535436" cy="1454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6AEF6FF-F6EE-114A-B14E-6DC37D61BD3E}"/>
              </a:ext>
            </a:extLst>
          </p:cNvPr>
          <p:cNvCxnSpPr>
            <a:cxnSpLocks/>
            <a:stCxn id="178" idx="3"/>
          </p:cNvCxnSpPr>
          <p:nvPr/>
        </p:nvCxnSpPr>
        <p:spPr>
          <a:xfrm>
            <a:off x="4624533" y="925397"/>
            <a:ext cx="5311573" cy="4293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3CFC719-F3E2-2841-9CD5-15DAFB35D865}"/>
              </a:ext>
            </a:extLst>
          </p:cNvPr>
          <p:cNvCxnSpPr>
            <a:cxnSpLocks/>
          </p:cNvCxnSpPr>
          <p:nvPr/>
        </p:nvCxnSpPr>
        <p:spPr>
          <a:xfrm flipH="1">
            <a:off x="8764230" y="2853515"/>
            <a:ext cx="1324530" cy="648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22">
            <a:extLst>
              <a:ext uri="{FF2B5EF4-FFF2-40B4-BE49-F238E27FC236}">
                <a16:creationId xmlns:a16="http://schemas.microsoft.com/office/drawing/2014/main" id="{D40BFEA2-9C86-5A49-900F-0A9375FC09C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59298" y="2297073"/>
            <a:ext cx="634768" cy="1061969"/>
            <a:chOff x="2684662" y="1051134"/>
            <a:chExt cx="1483636" cy="331243"/>
          </a:xfrm>
        </p:grpSpPr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D2E69847-A2AD-884F-91DE-F5ADD34DBEFA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201E987D-9D12-4C42-8775-F9E10E756692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615E9EB-36C3-AB46-B796-D21A0FDB1BD5}"/>
              </a:ext>
            </a:extLst>
          </p:cNvPr>
          <p:cNvCxnSpPr>
            <a:cxnSpLocks/>
            <a:stCxn id="180" idx="3"/>
          </p:cNvCxnSpPr>
          <p:nvPr/>
        </p:nvCxnSpPr>
        <p:spPr>
          <a:xfrm flipV="1">
            <a:off x="5630371" y="3279816"/>
            <a:ext cx="1391085" cy="108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7382BCF-061E-F849-A630-B92102FD3D51}"/>
              </a:ext>
            </a:extLst>
          </p:cNvPr>
          <p:cNvCxnSpPr>
            <a:cxnSpLocks/>
          </p:cNvCxnSpPr>
          <p:nvPr/>
        </p:nvCxnSpPr>
        <p:spPr>
          <a:xfrm flipV="1">
            <a:off x="3832240" y="4622175"/>
            <a:ext cx="1005208" cy="357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AD19E67-5561-9649-BBD1-C82659B8E278}"/>
              </a:ext>
            </a:extLst>
          </p:cNvPr>
          <p:cNvCxnSpPr>
            <a:cxnSpLocks/>
          </p:cNvCxnSpPr>
          <p:nvPr/>
        </p:nvCxnSpPr>
        <p:spPr>
          <a:xfrm>
            <a:off x="3796626" y="5930770"/>
            <a:ext cx="104082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FE19671-BC86-3145-ACBA-1F6D24D354D6}"/>
              </a:ext>
            </a:extLst>
          </p:cNvPr>
          <p:cNvCxnSpPr>
            <a:cxnSpLocks/>
            <a:stCxn id="254" idx="3"/>
            <a:endCxn id="262" idx="1"/>
          </p:cNvCxnSpPr>
          <p:nvPr/>
        </p:nvCxnSpPr>
        <p:spPr>
          <a:xfrm>
            <a:off x="1577561" y="5325709"/>
            <a:ext cx="949281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513DAC0-31C4-BF42-866A-719391974F5A}"/>
              </a:ext>
            </a:extLst>
          </p:cNvPr>
          <p:cNvGrpSpPr/>
          <p:nvPr/>
        </p:nvGrpSpPr>
        <p:grpSpPr>
          <a:xfrm>
            <a:off x="2854257" y="4625752"/>
            <a:ext cx="632245" cy="1305249"/>
            <a:chOff x="8204200" y="2173288"/>
            <a:chExt cx="820738" cy="2449512"/>
          </a:xfrm>
        </p:grpSpPr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D1B577BD-80B8-924C-B2F5-68E904DF9A41}"/>
                </a:ext>
              </a:extLst>
            </p:cNvPr>
            <p:cNvSpPr/>
            <p:nvPr/>
          </p:nvSpPr>
          <p:spPr bwMode="auto">
            <a:xfrm rot="10800000">
              <a:off x="8566150" y="2173288"/>
              <a:ext cx="458788" cy="2449512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74B1FC20-3F51-AB43-9B65-F3F28C8A204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04200" y="3387726"/>
              <a:ext cx="820738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22DEAE12-08D7-C449-BFDC-7371378C0FDE}"/>
              </a:ext>
            </a:extLst>
          </p:cNvPr>
          <p:cNvSpPr txBox="1"/>
          <p:nvPr/>
        </p:nvSpPr>
        <p:spPr>
          <a:xfrm>
            <a:off x="3170379" y="4844868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$aws/events/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certificates/registered/+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D800328-CE44-BF47-AFC4-1A8F731AE458}"/>
              </a:ext>
            </a:extLst>
          </p:cNvPr>
          <p:cNvSpPr txBox="1"/>
          <p:nvPr/>
        </p:nvSpPr>
        <p:spPr>
          <a:xfrm>
            <a:off x="3170878" y="609513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dt/foundationapp/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#/sensor1</a:t>
            </a:r>
          </a:p>
        </p:txBody>
      </p:sp>
    </p:spTree>
    <p:extLst>
      <p:ext uri="{BB962C8B-B14F-4D97-AF65-F5344CB8AC3E}">
        <p14:creationId xmlns:p14="http://schemas.microsoft.com/office/powerpoint/2010/main" val="33617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200">
            <a:extLst>
              <a:ext uri="{FF2B5EF4-FFF2-40B4-BE49-F238E27FC236}">
                <a16:creationId xmlns:a16="http://schemas.microsoft.com/office/drawing/2014/main" id="{70460FB3-1024-D546-A479-60430D6E7D11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D2B9DB9C-4F6E-8B4D-9B4B-653E02DDB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294" y="2367390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393FE417-444E-5144-B137-92B0407D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386" y="1516299"/>
            <a:ext cx="379939" cy="379745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208" name="Freeform 207">
            <a:extLst>
              <a:ext uri="{FF2B5EF4-FFF2-40B4-BE49-F238E27FC236}">
                <a16:creationId xmlns:a16="http://schemas.microsoft.com/office/drawing/2014/main" id="{FB363A62-FE01-4946-9E30-9D26E7B99767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17F1D2C-2AEA-9447-B2AB-29117605AA33}"/>
              </a:ext>
            </a:extLst>
          </p:cNvPr>
          <p:cNvSpPr txBox="1"/>
          <p:nvPr/>
        </p:nvSpPr>
        <p:spPr>
          <a:xfrm>
            <a:off x="4946027" y="2748996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D8B723A-E3E6-A346-949B-58F35ACEC16D}"/>
              </a:ext>
            </a:extLst>
          </p:cNvPr>
          <p:cNvSpPr txBox="1"/>
          <p:nvPr/>
        </p:nvSpPr>
        <p:spPr>
          <a:xfrm>
            <a:off x="3950449" y="1871455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Amazon Cognito</a:t>
            </a: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296295F6-74FD-E747-AFBE-5822FCD5B65D}"/>
              </a:ext>
            </a:extLst>
          </p:cNvPr>
          <p:cNvSpPr/>
          <p:nvPr/>
        </p:nvSpPr>
        <p:spPr>
          <a:xfrm>
            <a:off x="1579613" y="274347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B4A0129-24D8-1A4A-8E69-1307353BDCC8}"/>
              </a:ext>
            </a:extLst>
          </p:cNvPr>
          <p:cNvSpPr txBox="1"/>
          <p:nvPr/>
        </p:nvSpPr>
        <p:spPr>
          <a:xfrm>
            <a:off x="1431814" y="265096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Web </a:t>
            </a:r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</a:t>
            </a: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pp</a:t>
            </a:r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A6D7A39D-830C-D346-BD66-DBD02B809F9A}"/>
              </a:ext>
            </a:extLst>
          </p:cNvPr>
          <p:cNvSpPr/>
          <p:nvPr/>
        </p:nvSpPr>
        <p:spPr>
          <a:xfrm>
            <a:off x="4681400" y="2554008"/>
            <a:ext cx="326297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8055579B-CBF0-D74B-AB39-4A56430B802B}"/>
              </a:ext>
            </a:extLst>
          </p:cNvPr>
          <p:cNvSpPr/>
          <p:nvPr/>
        </p:nvSpPr>
        <p:spPr>
          <a:xfrm>
            <a:off x="4981200" y="253759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DDE2FEC0-905F-694E-A955-DF03CF0EC4D2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7174C964-B53D-3A44-89D7-99545EAA8B8B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0AAF6616-9732-EB44-8FC6-C98D1343B1A5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0255972-AE95-0D40-8488-7192D2BFA314}"/>
              </a:ext>
            </a:extLst>
          </p:cNvPr>
          <p:cNvSpPr txBox="1"/>
          <p:nvPr/>
        </p:nvSpPr>
        <p:spPr>
          <a:xfrm>
            <a:off x="2728822" y="534513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Core</a:t>
            </a: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36C58A0D-DCB7-3A43-B1EE-961ACD43EBEC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84BBB21-E4D8-AF45-94F7-5E55D95ACCF0}"/>
              </a:ext>
            </a:extLst>
          </p:cNvPr>
          <p:cNvSpPr txBox="1"/>
          <p:nvPr/>
        </p:nvSpPr>
        <p:spPr>
          <a:xfrm>
            <a:off x="3258383" y="3909824"/>
            <a:ext cx="8771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JITR</a:t>
            </a:r>
          </a:p>
        </p:txBody>
      </p:sp>
      <p:sp>
        <p:nvSpPr>
          <p:cNvPr id="270" name="Freeform 269">
            <a:extLst>
              <a:ext uri="{FF2B5EF4-FFF2-40B4-BE49-F238E27FC236}">
                <a16:creationId xmlns:a16="http://schemas.microsoft.com/office/drawing/2014/main" id="{97F138FE-074A-854C-AD81-20503F8D5175}"/>
              </a:ext>
            </a:extLst>
          </p:cNvPr>
          <p:cNvSpPr/>
          <p:nvPr/>
        </p:nvSpPr>
        <p:spPr>
          <a:xfrm flipV="1">
            <a:off x="2190230" y="4953121"/>
            <a:ext cx="561228" cy="45719"/>
          </a:xfrm>
          <a:custGeom>
            <a:avLst/>
            <a:gdLst>
              <a:gd name="connsiteX0" fmla="*/ 0 w 581850"/>
              <a:gd name="connsiteY0" fmla="*/ 0 h 6781"/>
              <a:gd name="connsiteX1" fmla="*/ 581851 w 581850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850" h="6781">
                <a:moveTo>
                  <a:pt x="0" y="0"/>
                </a:moveTo>
                <a:lnTo>
                  <a:pt x="581851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1" name="Freeform 270">
            <a:extLst>
              <a:ext uri="{FF2B5EF4-FFF2-40B4-BE49-F238E27FC236}">
                <a16:creationId xmlns:a16="http://schemas.microsoft.com/office/drawing/2014/main" id="{1B1F37E1-0CEF-B140-9128-A0C64AD0DAC7}"/>
              </a:ext>
            </a:extLst>
          </p:cNvPr>
          <p:cNvSpPr/>
          <p:nvPr/>
        </p:nvSpPr>
        <p:spPr>
          <a:xfrm>
            <a:off x="2142859" y="4978009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40708 w 40707"/>
              <a:gd name="connsiteY2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40708" y="40687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8" name="Freeform 277">
            <a:extLst>
              <a:ext uri="{FF2B5EF4-FFF2-40B4-BE49-F238E27FC236}">
                <a16:creationId xmlns:a16="http://schemas.microsoft.com/office/drawing/2014/main" id="{BB494ED0-F086-6E48-BA62-A98CF9E50278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83" name="Picture 282">
            <a:extLst>
              <a:ext uri="{FF2B5EF4-FFF2-40B4-BE49-F238E27FC236}">
                <a16:creationId xmlns:a16="http://schemas.microsoft.com/office/drawing/2014/main" id="{11614D67-8F66-F94E-A00C-1677C2185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684" y="3413410"/>
            <a:ext cx="566659" cy="566370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sp>
        <p:nvSpPr>
          <p:cNvPr id="287" name="TextBox 286">
            <a:extLst>
              <a:ext uri="{FF2B5EF4-FFF2-40B4-BE49-F238E27FC236}">
                <a16:creationId xmlns:a16="http://schemas.microsoft.com/office/drawing/2014/main" id="{B8BFD2DD-1082-EB4D-861D-1EF1B50C9C7B}"/>
              </a:ext>
            </a:extLst>
          </p:cNvPr>
          <p:cNvSpPr txBox="1"/>
          <p:nvPr/>
        </p:nvSpPr>
        <p:spPr>
          <a:xfrm>
            <a:off x="6572642" y="4002009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Device Defender</a:t>
            </a:r>
          </a:p>
        </p:txBody>
      </p:sp>
      <p:pic>
        <p:nvPicPr>
          <p:cNvPr id="292" name="Picture 291">
            <a:extLst>
              <a:ext uri="{FF2B5EF4-FFF2-40B4-BE49-F238E27FC236}">
                <a16:creationId xmlns:a16="http://schemas.microsoft.com/office/drawing/2014/main" id="{24ACC1A2-9D48-5643-8A4F-8B2E4EAD3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508" y="2374527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94" name="TextBox 293">
            <a:extLst>
              <a:ext uri="{FF2B5EF4-FFF2-40B4-BE49-F238E27FC236}">
                <a16:creationId xmlns:a16="http://schemas.microsoft.com/office/drawing/2014/main" id="{5DC5B936-131D-EC4D-B518-EDEA97F935CD}"/>
              </a:ext>
            </a:extLst>
          </p:cNvPr>
          <p:cNvSpPr txBox="1"/>
          <p:nvPr/>
        </p:nvSpPr>
        <p:spPr>
          <a:xfrm>
            <a:off x="7477797" y="2825869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DynamoDB</a:t>
            </a:r>
          </a:p>
        </p:txBody>
      </p:sp>
      <p:sp>
        <p:nvSpPr>
          <p:cNvPr id="314" name="Freeform 313">
            <a:extLst>
              <a:ext uri="{FF2B5EF4-FFF2-40B4-BE49-F238E27FC236}">
                <a16:creationId xmlns:a16="http://schemas.microsoft.com/office/drawing/2014/main" id="{AC914168-6267-504E-8EE8-020BA693F702}"/>
              </a:ext>
            </a:extLst>
          </p:cNvPr>
          <p:cNvSpPr/>
          <p:nvPr/>
        </p:nvSpPr>
        <p:spPr>
          <a:xfrm>
            <a:off x="3462269" y="3097252"/>
            <a:ext cx="4390740" cy="1900438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C3AFC98C-3F33-E34B-8972-5C45A1EA661C}"/>
              </a:ext>
            </a:extLst>
          </p:cNvPr>
          <p:cNvSpPr/>
          <p:nvPr/>
        </p:nvSpPr>
        <p:spPr>
          <a:xfrm>
            <a:off x="2158335" y="2543012"/>
            <a:ext cx="1991175" cy="45719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BA3C1C0E-1CBC-EC47-9FE2-E8556E570D1E}"/>
              </a:ext>
            </a:extLst>
          </p:cNvPr>
          <p:cNvSpPr/>
          <p:nvPr/>
        </p:nvSpPr>
        <p:spPr>
          <a:xfrm>
            <a:off x="4117852" y="252542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4D8E3DCB-A462-8C4B-A435-247E542AF2DD}"/>
              </a:ext>
            </a:extLst>
          </p:cNvPr>
          <p:cNvSpPr/>
          <p:nvPr/>
        </p:nvSpPr>
        <p:spPr>
          <a:xfrm>
            <a:off x="2140075" y="251996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FA8A6472-A138-394D-BA96-3FDDFD41CDB2}"/>
              </a:ext>
            </a:extLst>
          </p:cNvPr>
          <p:cNvSpPr/>
          <p:nvPr/>
        </p:nvSpPr>
        <p:spPr>
          <a:xfrm>
            <a:off x="3075180" y="3667144"/>
            <a:ext cx="357318" cy="956528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81A0C2CF-F87C-1F41-8090-C993689AACED}"/>
              </a:ext>
            </a:extLst>
          </p:cNvPr>
          <p:cNvSpPr/>
          <p:nvPr/>
        </p:nvSpPr>
        <p:spPr>
          <a:xfrm>
            <a:off x="3417253" y="36467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8" name="Freeform 327">
            <a:extLst>
              <a:ext uri="{FF2B5EF4-FFF2-40B4-BE49-F238E27FC236}">
                <a16:creationId xmlns:a16="http://schemas.microsoft.com/office/drawing/2014/main" id="{C0150FAC-F821-9145-8C27-018F985CAB5F}"/>
              </a:ext>
            </a:extLst>
          </p:cNvPr>
          <p:cNvSpPr/>
          <p:nvPr/>
        </p:nvSpPr>
        <p:spPr>
          <a:xfrm flipV="1">
            <a:off x="3957767" y="3635033"/>
            <a:ext cx="973343" cy="68773"/>
          </a:xfrm>
          <a:custGeom>
            <a:avLst/>
            <a:gdLst>
              <a:gd name="connsiteX0" fmla="*/ 0 w 1488414"/>
              <a:gd name="connsiteY0" fmla="*/ 0 h 6781"/>
              <a:gd name="connsiteX1" fmla="*/ 1488415 w 1488414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414" h="6781">
                <a:moveTo>
                  <a:pt x="0" y="0"/>
                </a:moveTo>
                <a:lnTo>
                  <a:pt x="148841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725890B4-86EE-1F41-AD67-F764517E14DF}"/>
              </a:ext>
            </a:extLst>
          </p:cNvPr>
          <p:cNvSpPr/>
          <p:nvPr/>
        </p:nvSpPr>
        <p:spPr>
          <a:xfrm>
            <a:off x="4924810" y="366714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id="{E840847E-BF90-C844-99FD-8C5406F1378E}"/>
              </a:ext>
            </a:extLst>
          </p:cNvPr>
          <p:cNvSpPr/>
          <p:nvPr/>
        </p:nvSpPr>
        <p:spPr>
          <a:xfrm>
            <a:off x="5535307" y="3678826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3F5C9F9-7377-9E42-BE16-3E5F14BE47FE}"/>
              </a:ext>
            </a:extLst>
          </p:cNvPr>
          <p:cNvGrpSpPr/>
          <p:nvPr/>
        </p:nvGrpSpPr>
        <p:grpSpPr>
          <a:xfrm>
            <a:off x="4400547" y="2218675"/>
            <a:ext cx="60149" cy="108212"/>
            <a:chOff x="3419459" y="1274786"/>
            <a:chExt cx="40707" cy="230937"/>
          </a:xfrm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9E70374D-FFE0-D044-A986-E3B91204239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25E0FAB-A84D-D444-B935-49E9AF11AEF5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A07E4B84-57CC-9B40-80FE-BADCCEBE919A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72" name="Graphic 171">
            <a:extLst>
              <a:ext uri="{FF2B5EF4-FFF2-40B4-BE49-F238E27FC236}">
                <a16:creationId xmlns:a16="http://schemas.microsoft.com/office/drawing/2014/main" id="{FA39DBD8-62CA-9D49-B64A-47BA481681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13682" y="1431944"/>
            <a:ext cx="320040" cy="320040"/>
          </a:xfrm>
          <a:prstGeom prst="rect">
            <a:avLst/>
          </a:prstGeom>
        </p:spPr>
      </p:pic>
      <p:pic>
        <p:nvPicPr>
          <p:cNvPr id="179" name="Graphic 13">
            <a:extLst>
              <a:ext uri="{FF2B5EF4-FFF2-40B4-BE49-F238E27FC236}">
                <a16:creationId xmlns:a16="http://schemas.microsoft.com/office/drawing/2014/main" id="{5EF1A336-00DB-4A49-AB32-FC8D070B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458" y="23235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13">
            <a:extLst>
              <a:ext uri="{FF2B5EF4-FFF2-40B4-BE49-F238E27FC236}">
                <a16:creationId xmlns:a16="http://schemas.microsoft.com/office/drawing/2014/main" id="{DC5C811E-EAEB-3845-A182-F2E978B4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633" y="34459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6A7C0E9-B604-4A46-9E72-5177424A8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0664" y="3436491"/>
            <a:ext cx="566659" cy="566368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F4A7F8C-F332-8044-ADE6-79FC1416B5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7691" y="4696171"/>
            <a:ext cx="581727" cy="581432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sp>
        <p:nvSpPr>
          <p:cNvPr id="399" name="Rectangle 398">
            <a:extLst>
              <a:ext uri="{FF2B5EF4-FFF2-40B4-BE49-F238E27FC236}">
                <a16:creationId xmlns:a16="http://schemas.microsoft.com/office/drawing/2014/main" id="{1F05234F-6C80-5C44-86EA-5431DF9DD50F}"/>
              </a:ext>
            </a:extLst>
          </p:cNvPr>
          <p:cNvSpPr/>
          <p:nvPr/>
        </p:nvSpPr>
        <p:spPr>
          <a:xfrm>
            <a:off x="2610305" y="1431944"/>
            <a:ext cx="5836042" cy="42264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337A22A-C083-41EB-B6D0-ACB35F40F18D}"/>
              </a:ext>
            </a:extLst>
          </p:cNvPr>
          <p:cNvSpPr txBox="1"/>
          <p:nvPr/>
        </p:nvSpPr>
        <p:spPr>
          <a:xfrm>
            <a:off x="4522175" y="4022368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Device Management</a:t>
            </a:r>
          </a:p>
        </p:txBody>
      </p:sp>
      <p:sp>
        <p:nvSpPr>
          <p:cNvPr id="192" name="Freeform 345">
            <a:extLst>
              <a:ext uri="{FF2B5EF4-FFF2-40B4-BE49-F238E27FC236}">
                <a16:creationId xmlns:a16="http://schemas.microsoft.com/office/drawing/2014/main" id="{3B1C7C45-962D-4D00-AE95-74D981122C7C}"/>
              </a:ext>
            </a:extLst>
          </p:cNvPr>
          <p:cNvSpPr/>
          <p:nvPr/>
        </p:nvSpPr>
        <p:spPr>
          <a:xfrm>
            <a:off x="6914091" y="366714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3" name="Freeform 320">
            <a:extLst>
              <a:ext uri="{FF2B5EF4-FFF2-40B4-BE49-F238E27FC236}">
                <a16:creationId xmlns:a16="http://schemas.microsoft.com/office/drawing/2014/main" id="{DE2FDD4A-1CDD-4B82-82F7-0CBEBFB561D2}"/>
              </a:ext>
            </a:extLst>
          </p:cNvPr>
          <p:cNvSpPr/>
          <p:nvPr/>
        </p:nvSpPr>
        <p:spPr>
          <a:xfrm>
            <a:off x="5566655" y="3696595"/>
            <a:ext cx="1384345" cy="45719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5" name="Freeform 216">
            <a:extLst>
              <a:ext uri="{FF2B5EF4-FFF2-40B4-BE49-F238E27FC236}">
                <a16:creationId xmlns:a16="http://schemas.microsoft.com/office/drawing/2014/main" id="{616CE33F-CFE4-41A5-BD81-E9F3D1AA3DD5}"/>
              </a:ext>
            </a:extLst>
          </p:cNvPr>
          <p:cNvSpPr/>
          <p:nvPr/>
        </p:nvSpPr>
        <p:spPr>
          <a:xfrm flipV="1">
            <a:off x="5527323" y="2498793"/>
            <a:ext cx="1924132" cy="73568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6" name="Freeform 321">
            <a:extLst>
              <a:ext uri="{FF2B5EF4-FFF2-40B4-BE49-F238E27FC236}">
                <a16:creationId xmlns:a16="http://schemas.microsoft.com/office/drawing/2014/main" id="{A7181453-E898-4CF1-AB36-C838B170D1EC}"/>
              </a:ext>
            </a:extLst>
          </p:cNvPr>
          <p:cNvSpPr/>
          <p:nvPr/>
        </p:nvSpPr>
        <p:spPr>
          <a:xfrm>
            <a:off x="2715235" y="498404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C18185-1712-4D08-B008-B6AB4FDF5A12}"/>
              </a:ext>
            </a:extLst>
          </p:cNvPr>
          <p:cNvCxnSpPr>
            <a:cxnSpLocks/>
          </p:cNvCxnSpPr>
          <p:nvPr/>
        </p:nvCxnSpPr>
        <p:spPr>
          <a:xfrm>
            <a:off x="5255058" y="2974132"/>
            <a:ext cx="0" cy="454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41C1E9A9-1B34-4E9E-8DB0-DC143CF1F1C2}"/>
              </a:ext>
            </a:extLst>
          </p:cNvPr>
          <p:cNvSpPr txBox="1"/>
          <p:nvPr/>
        </p:nvSpPr>
        <p:spPr>
          <a:xfrm>
            <a:off x="3953896" y="305809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Command and control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using thing shadows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70EACAC0-700E-4B40-8399-17884EA02ABF}"/>
              </a:ext>
            </a:extLst>
          </p:cNvPr>
          <p:cNvSpPr txBox="1"/>
          <p:nvPr/>
        </p:nvSpPr>
        <p:spPr>
          <a:xfrm>
            <a:off x="6163658" y="2294334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Access telemetry data</a:t>
            </a:r>
          </a:p>
        </p:txBody>
      </p:sp>
      <p:sp>
        <p:nvSpPr>
          <p:cNvPr id="235" name="Freeform 217">
            <a:extLst>
              <a:ext uri="{FF2B5EF4-FFF2-40B4-BE49-F238E27FC236}">
                <a16:creationId xmlns:a16="http://schemas.microsoft.com/office/drawing/2014/main" id="{7FEB99E0-E92B-405C-B401-41817BAD5F58}"/>
              </a:ext>
            </a:extLst>
          </p:cNvPr>
          <p:cNvSpPr/>
          <p:nvPr/>
        </p:nvSpPr>
        <p:spPr>
          <a:xfrm rot="16200000">
            <a:off x="7830996" y="308352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8" name="Freeform 323">
            <a:extLst>
              <a:ext uri="{FF2B5EF4-FFF2-40B4-BE49-F238E27FC236}">
                <a16:creationId xmlns:a16="http://schemas.microsoft.com/office/drawing/2014/main" id="{15A07567-844B-4CDE-992A-05EE9825CD47}"/>
              </a:ext>
            </a:extLst>
          </p:cNvPr>
          <p:cNvSpPr/>
          <p:nvPr/>
        </p:nvSpPr>
        <p:spPr>
          <a:xfrm>
            <a:off x="5506969" y="2555524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E5C4962-70C4-426F-BA06-644A1FBFDEA2}"/>
              </a:ext>
            </a:extLst>
          </p:cNvPr>
          <p:cNvSpPr txBox="1"/>
          <p:nvPr/>
        </p:nvSpPr>
        <p:spPr>
          <a:xfrm>
            <a:off x="4618568" y="4796309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Store telemetry data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A295251-782C-4361-82F8-F9958162B168}"/>
              </a:ext>
            </a:extLst>
          </p:cNvPr>
          <p:cNvSpPr txBox="1"/>
          <p:nvPr/>
        </p:nvSpPr>
        <p:spPr>
          <a:xfrm>
            <a:off x="5633335" y="3225830"/>
            <a:ext cx="13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Switch thing 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Group and corresponding IoT policies</a:t>
            </a:r>
            <a:endParaRPr lang="en-US" sz="900" spc="0" baseline="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</p:txBody>
      </p:sp>
      <p:sp>
        <p:nvSpPr>
          <p:cNvPr id="241" name="Freeform 217">
            <a:extLst>
              <a:ext uri="{FF2B5EF4-FFF2-40B4-BE49-F238E27FC236}">
                <a16:creationId xmlns:a16="http://schemas.microsoft.com/office/drawing/2014/main" id="{BF334BBA-E2F0-4B26-AECE-135ACB1FD7FB}"/>
              </a:ext>
            </a:extLst>
          </p:cNvPr>
          <p:cNvSpPr/>
          <p:nvPr/>
        </p:nvSpPr>
        <p:spPr>
          <a:xfrm rot="16200000">
            <a:off x="5230264" y="29605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2" name="Freeform 217">
            <a:extLst>
              <a:ext uri="{FF2B5EF4-FFF2-40B4-BE49-F238E27FC236}">
                <a16:creationId xmlns:a16="http://schemas.microsoft.com/office/drawing/2014/main" id="{62AC144A-EEF6-489A-9308-D750D188D4B2}"/>
              </a:ext>
            </a:extLst>
          </p:cNvPr>
          <p:cNvSpPr/>
          <p:nvPr/>
        </p:nvSpPr>
        <p:spPr>
          <a:xfrm rot="5400000">
            <a:off x="5240587" y="337890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2734B287-4031-4363-8C60-EB2B6F6E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99" y="5174394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device with signed CA</a:t>
            </a:r>
          </a:p>
        </p:txBody>
      </p:sp>
      <p:pic>
        <p:nvPicPr>
          <p:cNvPr id="78" name="Graphic 38">
            <a:extLst>
              <a:ext uri="{FF2B5EF4-FFF2-40B4-BE49-F238E27FC236}">
                <a16:creationId xmlns:a16="http://schemas.microsoft.com/office/drawing/2014/main" id="{4E64DD17-F2C6-4E53-952B-7BECF7892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41" y="47494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6">
            <a:extLst>
              <a:ext uri="{FF2B5EF4-FFF2-40B4-BE49-F238E27FC236}">
                <a16:creationId xmlns:a16="http://schemas.microsoft.com/office/drawing/2014/main" id="{D76C3926-8917-43C0-8DC4-E75F6E5E9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503" y="2752825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80" name="Graphic 6">
            <a:extLst>
              <a:ext uri="{FF2B5EF4-FFF2-40B4-BE49-F238E27FC236}">
                <a16:creationId xmlns:a16="http://schemas.microsoft.com/office/drawing/2014/main" id="{0175B491-5E15-49EB-8B1B-2FD89182D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4251879" y="22956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48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88">
            <a:extLst>
              <a:ext uri="{FF2B5EF4-FFF2-40B4-BE49-F238E27FC236}">
                <a16:creationId xmlns:a16="http://schemas.microsoft.com/office/drawing/2014/main" id="{7BA537FB-0463-40C5-BFCE-70D6455C0A66}"/>
              </a:ext>
            </a:extLst>
          </p:cNvPr>
          <p:cNvSpPr/>
          <p:nvPr/>
        </p:nvSpPr>
        <p:spPr>
          <a:xfrm>
            <a:off x="403653" y="4275439"/>
            <a:ext cx="1414629" cy="1416908"/>
          </a:xfrm>
          <a:custGeom>
            <a:avLst/>
            <a:gdLst>
              <a:gd name="connsiteX0" fmla="*/ 0 w 1764006"/>
              <a:gd name="connsiteY0" fmla="*/ 0 h 1627481"/>
              <a:gd name="connsiteX1" fmla="*/ 1764007 w 1764006"/>
              <a:gd name="connsiteY1" fmla="*/ 0 h 1627481"/>
              <a:gd name="connsiteX2" fmla="*/ 1764007 w 1764006"/>
              <a:gd name="connsiteY2" fmla="*/ 1627482 h 1627481"/>
              <a:gd name="connsiteX3" fmla="*/ 0 w 1764006"/>
              <a:gd name="connsiteY3" fmla="*/ 1627482 h 1627481"/>
              <a:gd name="connsiteX4" fmla="*/ 0 w 1764006"/>
              <a:gd name="connsiteY4" fmla="*/ 0 h 162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006" h="1627481">
                <a:moveTo>
                  <a:pt x="0" y="0"/>
                </a:moveTo>
                <a:lnTo>
                  <a:pt x="1764007" y="0"/>
                </a:lnTo>
                <a:lnTo>
                  <a:pt x="1764007" y="1627482"/>
                </a:lnTo>
                <a:lnTo>
                  <a:pt x="0" y="162748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6785" cap="flat">
            <a:solidFill>
              <a:schemeClr val="tx1">
                <a:lumMod val="95000"/>
                <a:lumOff val="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Freeform 193">
            <a:extLst>
              <a:ext uri="{FF2B5EF4-FFF2-40B4-BE49-F238E27FC236}">
                <a16:creationId xmlns:a16="http://schemas.microsoft.com/office/drawing/2014/main" id="{C1F6AA85-38FB-4968-AFB4-C9D74DB5E234}"/>
              </a:ext>
            </a:extLst>
          </p:cNvPr>
          <p:cNvSpPr/>
          <p:nvPr/>
        </p:nvSpPr>
        <p:spPr>
          <a:xfrm>
            <a:off x="3012380" y="30626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 200">
            <a:extLst>
              <a:ext uri="{FF2B5EF4-FFF2-40B4-BE49-F238E27FC236}">
                <a16:creationId xmlns:a16="http://schemas.microsoft.com/office/drawing/2014/main" id="{A5F46E0A-A3C3-4FA7-994F-7D415F38600E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B05F0-5380-471A-AF0F-ADC6AD48B93B}"/>
              </a:ext>
            </a:extLst>
          </p:cNvPr>
          <p:cNvSpPr txBox="1"/>
          <p:nvPr/>
        </p:nvSpPr>
        <p:spPr>
          <a:xfrm>
            <a:off x="874626" y="4366169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Device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F3F41D-6AFC-4450-A8B9-42FA11D9B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856" y="5714255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9B59FB-304F-4148-B304-36E6C7581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34" y="2364355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19FE8E-2B65-4EC4-8887-944713D54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66" y="1537052"/>
            <a:ext cx="379939" cy="379745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11" name="Freeform 205">
            <a:extLst>
              <a:ext uri="{FF2B5EF4-FFF2-40B4-BE49-F238E27FC236}">
                <a16:creationId xmlns:a16="http://schemas.microsoft.com/office/drawing/2014/main" id="{5DDA8354-A6D2-4262-BE2A-7B99B67BE24B}"/>
              </a:ext>
            </a:extLst>
          </p:cNvPr>
          <p:cNvSpPr/>
          <p:nvPr/>
        </p:nvSpPr>
        <p:spPr>
          <a:xfrm>
            <a:off x="3134504" y="278139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DF98B9-017E-4CCC-80E4-83DAE2E7E9A3}"/>
              </a:ext>
            </a:extLst>
          </p:cNvPr>
          <p:cNvSpPr txBox="1"/>
          <p:nvPr/>
        </p:nvSpPr>
        <p:spPr>
          <a:xfrm>
            <a:off x="2735941" y="2787906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API: Command/Control</a:t>
            </a:r>
          </a:p>
        </p:txBody>
      </p:sp>
      <p:sp>
        <p:nvSpPr>
          <p:cNvPr id="13" name="Freeform 207">
            <a:extLst>
              <a:ext uri="{FF2B5EF4-FFF2-40B4-BE49-F238E27FC236}">
                <a16:creationId xmlns:a16="http://schemas.microsoft.com/office/drawing/2014/main" id="{6180892D-650F-42BC-A3F3-A63CEB8A752A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AD9AD8-5871-454F-8A4F-AF19FDEE8354}"/>
              </a:ext>
            </a:extLst>
          </p:cNvPr>
          <p:cNvSpPr txBox="1"/>
          <p:nvPr/>
        </p:nvSpPr>
        <p:spPr>
          <a:xfrm>
            <a:off x="3956906" y="278790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Lambda: Command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/Control</a:t>
            </a:r>
          </a:p>
        </p:txBody>
      </p:sp>
      <p:sp>
        <p:nvSpPr>
          <p:cNvPr id="15" name="Freeform 209">
            <a:extLst>
              <a:ext uri="{FF2B5EF4-FFF2-40B4-BE49-F238E27FC236}">
                <a16:creationId xmlns:a16="http://schemas.microsoft.com/office/drawing/2014/main" id="{AD20BA82-EB5C-4A99-ABF0-D4808A22B55E}"/>
              </a:ext>
            </a:extLst>
          </p:cNvPr>
          <p:cNvSpPr/>
          <p:nvPr/>
        </p:nvSpPr>
        <p:spPr>
          <a:xfrm>
            <a:off x="3134504" y="192018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F91E1-1619-4467-9C11-D64CB45C3052}"/>
              </a:ext>
            </a:extLst>
          </p:cNvPr>
          <p:cNvSpPr txBox="1"/>
          <p:nvPr/>
        </p:nvSpPr>
        <p:spPr>
          <a:xfrm>
            <a:off x="2951905" y="1882035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Amazon Cognito</a:t>
            </a:r>
          </a:p>
        </p:txBody>
      </p:sp>
      <p:sp>
        <p:nvSpPr>
          <p:cNvPr id="17" name="Freeform 211">
            <a:extLst>
              <a:ext uri="{FF2B5EF4-FFF2-40B4-BE49-F238E27FC236}">
                <a16:creationId xmlns:a16="http://schemas.microsoft.com/office/drawing/2014/main" id="{697EEB9B-81AC-4710-97D4-94F25CF78FF5}"/>
              </a:ext>
            </a:extLst>
          </p:cNvPr>
          <p:cNvSpPr/>
          <p:nvPr/>
        </p:nvSpPr>
        <p:spPr>
          <a:xfrm>
            <a:off x="790495" y="274043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28F6D-2D92-4C11-8B5B-540C71F200FB}"/>
              </a:ext>
            </a:extLst>
          </p:cNvPr>
          <p:cNvSpPr txBox="1"/>
          <p:nvPr/>
        </p:nvSpPr>
        <p:spPr>
          <a:xfrm>
            <a:off x="975425" y="2682844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App</a:t>
            </a:r>
          </a:p>
        </p:txBody>
      </p:sp>
      <p:sp>
        <p:nvSpPr>
          <p:cNvPr id="19" name="Freeform 216">
            <a:extLst>
              <a:ext uri="{FF2B5EF4-FFF2-40B4-BE49-F238E27FC236}">
                <a16:creationId xmlns:a16="http://schemas.microsoft.com/office/drawing/2014/main" id="{7E65C35F-9EAD-476C-80F1-FDB2075794A0}"/>
              </a:ext>
            </a:extLst>
          </p:cNvPr>
          <p:cNvSpPr/>
          <p:nvPr/>
        </p:nvSpPr>
        <p:spPr>
          <a:xfrm>
            <a:off x="3659499" y="2535436"/>
            <a:ext cx="522418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 217">
            <a:extLst>
              <a:ext uri="{FF2B5EF4-FFF2-40B4-BE49-F238E27FC236}">
                <a16:creationId xmlns:a16="http://schemas.microsoft.com/office/drawing/2014/main" id="{25046A81-5433-419D-AEEE-69CC6515F320}"/>
              </a:ext>
            </a:extLst>
          </p:cNvPr>
          <p:cNvSpPr/>
          <p:nvPr/>
        </p:nvSpPr>
        <p:spPr>
          <a:xfrm>
            <a:off x="4155419" y="251014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 218">
            <a:extLst>
              <a:ext uri="{FF2B5EF4-FFF2-40B4-BE49-F238E27FC236}">
                <a16:creationId xmlns:a16="http://schemas.microsoft.com/office/drawing/2014/main" id="{FCB6CDF5-BAC3-4D67-86B2-0EC5734D674A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 220">
            <a:extLst>
              <a:ext uri="{FF2B5EF4-FFF2-40B4-BE49-F238E27FC236}">
                <a16:creationId xmlns:a16="http://schemas.microsoft.com/office/drawing/2014/main" id="{314351FB-9ADB-470A-A027-CB20067B6EEF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DB13EE-2384-42D4-A4F6-509F06B1F44F}"/>
              </a:ext>
            </a:extLst>
          </p:cNvPr>
          <p:cNvGrpSpPr/>
          <p:nvPr/>
        </p:nvGrpSpPr>
        <p:grpSpPr>
          <a:xfrm>
            <a:off x="1934087" y="4236346"/>
            <a:ext cx="575799" cy="537733"/>
            <a:chOff x="1923598" y="4120679"/>
            <a:chExt cx="575799" cy="53773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8F86239-90BD-4150-8978-6ED84F94E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6521" y="4120679"/>
              <a:ext cx="339232" cy="332277"/>
            </a:xfrm>
            <a:custGeom>
              <a:avLst/>
              <a:gdLst>
                <a:gd name="connsiteX0" fmla="*/ 0 w 339232"/>
                <a:gd name="connsiteY0" fmla="*/ 0 h 332277"/>
                <a:gd name="connsiteX1" fmla="*/ 339232 w 339232"/>
                <a:gd name="connsiteY1" fmla="*/ 0 h 332277"/>
                <a:gd name="connsiteX2" fmla="*/ 339232 w 339232"/>
                <a:gd name="connsiteY2" fmla="*/ 332278 h 332277"/>
                <a:gd name="connsiteX3" fmla="*/ 0 w 339232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232" h="332277">
                  <a:moveTo>
                    <a:pt x="0" y="0"/>
                  </a:moveTo>
                  <a:lnTo>
                    <a:pt x="339232" y="0"/>
                  </a:lnTo>
                  <a:lnTo>
                    <a:pt x="339232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992923-BB97-41E3-9E33-6C3099929FAC}"/>
                </a:ext>
              </a:extLst>
            </p:cNvPr>
            <p:cNvSpPr txBox="1"/>
            <p:nvPr/>
          </p:nvSpPr>
          <p:spPr>
            <a:xfrm>
              <a:off x="1923598" y="4427580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Internet</a:t>
              </a:r>
            </a:p>
          </p:txBody>
        </p:sp>
      </p:grpSp>
      <p:sp>
        <p:nvSpPr>
          <p:cNvPr id="26" name="Freeform 222">
            <a:extLst>
              <a:ext uri="{FF2B5EF4-FFF2-40B4-BE49-F238E27FC236}">
                <a16:creationId xmlns:a16="http://schemas.microsoft.com/office/drawing/2014/main" id="{80196867-DF5B-4748-B9B0-DD9B8E344087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074B82-A640-456C-B2AB-86CC4A3D7085}"/>
              </a:ext>
            </a:extLst>
          </p:cNvPr>
          <p:cNvSpPr txBox="1"/>
          <p:nvPr/>
        </p:nvSpPr>
        <p:spPr>
          <a:xfrm>
            <a:off x="4042986" y="4039598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Core</a:t>
            </a:r>
          </a:p>
        </p:txBody>
      </p:sp>
      <p:sp>
        <p:nvSpPr>
          <p:cNvPr id="28" name="Freeform 224">
            <a:extLst>
              <a:ext uri="{FF2B5EF4-FFF2-40B4-BE49-F238E27FC236}">
                <a16:creationId xmlns:a16="http://schemas.microsoft.com/office/drawing/2014/main" id="{3A231422-304B-452D-8D35-4539AAFB39B0}"/>
              </a:ext>
            </a:extLst>
          </p:cNvPr>
          <p:cNvSpPr/>
          <p:nvPr/>
        </p:nvSpPr>
        <p:spPr>
          <a:xfrm>
            <a:off x="4667833" y="606348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911A71-DC3B-4BE2-BD25-694D79B12771}"/>
              </a:ext>
            </a:extLst>
          </p:cNvPr>
          <p:cNvSpPr txBox="1"/>
          <p:nvPr/>
        </p:nvSpPr>
        <p:spPr>
          <a:xfrm>
            <a:off x="4607596" y="6083646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Telemetry IoT Rule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3870C8F-466E-4113-9895-92D6B9C3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440" y="4398707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1" name="Freeform 228">
            <a:extLst>
              <a:ext uri="{FF2B5EF4-FFF2-40B4-BE49-F238E27FC236}">
                <a16:creationId xmlns:a16="http://schemas.microsoft.com/office/drawing/2014/main" id="{E5865984-E9E2-43C4-A8AA-3A4460C7DF86}"/>
              </a:ext>
            </a:extLst>
          </p:cNvPr>
          <p:cNvSpPr/>
          <p:nvPr/>
        </p:nvSpPr>
        <p:spPr>
          <a:xfrm>
            <a:off x="4532140" y="470047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12E17D-39DB-4ABC-A3B8-F4CC62AFE358}"/>
              </a:ext>
            </a:extLst>
          </p:cNvPr>
          <p:cNvSpPr txBox="1"/>
          <p:nvPr/>
        </p:nvSpPr>
        <p:spPr>
          <a:xfrm>
            <a:off x="4573673" y="4958643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JITR IoT Rule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576C0AE-A644-4458-973E-D68EC4B54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6" y="1537052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4" name="Freeform 235">
            <a:extLst>
              <a:ext uri="{FF2B5EF4-FFF2-40B4-BE49-F238E27FC236}">
                <a16:creationId xmlns:a16="http://schemas.microsoft.com/office/drawing/2014/main" id="{711DB799-BFF0-4D59-BB1D-9E85E327CDC2}"/>
              </a:ext>
            </a:extLst>
          </p:cNvPr>
          <p:cNvSpPr/>
          <p:nvPr/>
        </p:nvSpPr>
        <p:spPr>
          <a:xfrm>
            <a:off x="7666644" y="3879948"/>
            <a:ext cx="33923" cy="104294"/>
          </a:xfrm>
          <a:custGeom>
            <a:avLst/>
            <a:gdLst>
              <a:gd name="connsiteX0" fmla="*/ 0 w 33923"/>
              <a:gd name="connsiteY0" fmla="*/ 0 h 104294"/>
              <a:gd name="connsiteX1" fmla="*/ 33923 w 33923"/>
              <a:gd name="connsiteY1" fmla="*/ 0 h 104294"/>
              <a:gd name="connsiteX2" fmla="*/ 33923 w 33923"/>
              <a:gd name="connsiteY2" fmla="*/ 104294 h 10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23" h="104294">
                <a:moveTo>
                  <a:pt x="0" y="0"/>
                </a:moveTo>
                <a:lnTo>
                  <a:pt x="33923" y="0"/>
                </a:lnTo>
                <a:lnTo>
                  <a:pt x="33923" y="104294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5" name="Freeform 236">
            <a:extLst>
              <a:ext uri="{FF2B5EF4-FFF2-40B4-BE49-F238E27FC236}">
                <a16:creationId xmlns:a16="http://schemas.microsoft.com/office/drawing/2014/main" id="{7CB768FE-1CAF-4D00-BFBD-037A9B7E9619}"/>
              </a:ext>
            </a:extLst>
          </p:cNvPr>
          <p:cNvSpPr/>
          <p:nvPr/>
        </p:nvSpPr>
        <p:spPr>
          <a:xfrm>
            <a:off x="7680213" y="3974070"/>
            <a:ext cx="40707" cy="40687"/>
          </a:xfrm>
          <a:custGeom>
            <a:avLst/>
            <a:gdLst>
              <a:gd name="connsiteX0" fmla="*/ 20354 w 40707"/>
              <a:gd name="connsiteY0" fmla="*/ 40687 h 40687"/>
              <a:gd name="connsiteX1" fmla="*/ 0 w 40707"/>
              <a:gd name="connsiteY1" fmla="*/ 0 h 40687"/>
              <a:gd name="connsiteX2" fmla="*/ 20354 w 40707"/>
              <a:gd name="connsiteY2" fmla="*/ 10172 h 40687"/>
              <a:gd name="connsiteX3" fmla="*/ 40708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20354" y="40687"/>
                </a:moveTo>
                <a:lnTo>
                  <a:pt x="0" y="0"/>
                </a:lnTo>
                <a:lnTo>
                  <a:pt x="20354" y="10172"/>
                </a:lnTo>
                <a:lnTo>
                  <a:pt x="40708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Freeform 244">
            <a:extLst>
              <a:ext uri="{FF2B5EF4-FFF2-40B4-BE49-F238E27FC236}">
                <a16:creationId xmlns:a16="http://schemas.microsoft.com/office/drawing/2014/main" id="{C20E257F-B4B6-4D59-A05E-9A689F2BC31B}"/>
              </a:ext>
            </a:extLst>
          </p:cNvPr>
          <p:cNvSpPr/>
          <p:nvPr/>
        </p:nvSpPr>
        <p:spPr>
          <a:xfrm>
            <a:off x="7089949" y="231349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Freeform 246">
            <a:extLst>
              <a:ext uri="{FF2B5EF4-FFF2-40B4-BE49-F238E27FC236}">
                <a16:creationId xmlns:a16="http://schemas.microsoft.com/office/drawing/2014/main" id="{28A5E0C9-93B1-40E1-9840-AE353549AD3D}"/>
              </a:ext>
            </a:extLst>
          </p:cNvPr>
          <p:cNvSpPr/>
          <p:nvPr/>
        </p:nvSpPr>
        <p:spPr>
          <a:xfrm>
            <a:off x="7035672" y="3167924"/>
            <a:ext cx="861649" cy="203435"/>
          </a:xfrm>
          <a:custGeom>
            <a:avLst/>
            <a:gdLst>
              <a:gd name="connsiteX0" fmla="*/ 0 w 861649"/>
              <a:gd name="connsiteY0" fmla="*/ 0 h 203435"/>
              <a:gd name="connsiteX1" fmla="*/ 861649 w 861649"/>
              <a:gd name="connsiteY1" fmla="*/ 0 h 203435"/>
              <a:gd name="connsiteX2" fmla="*/ 861649 w 861649"/>
              <a:gd name="connsiteY2" fmla="*/ 203435 h 203435"/>
              <a:gd name="connsiteX3" fmla="*/ 0 w 861649"/>
              <a:gd name="connsiteY3" fmla="*/ 203435 h 203435"/>
              <a:gd name="connsiteX4" fmla="*/ 0 w 861649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649" h="203435">
                <a:moveTo>
                  <a:pt x="0" y="0"/>
                </a:moveTo>
                <a:lnTo>
                  <a:pt x="861649" y="0"/>
                </a:lnTo>
                <a:lnTo>
                  <a:pt x="861649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8" name="Freeform 250">
            <a:extLst>
              <a:ext uri="{FF2B5EF4-FFF2-40B4-BE49-F238E27FC236}">
                <a16:creationId xmlns:a16="http://schemas.microsoft.com/office/drawing/2014/main" id="{FBBF453C-C76F-4E1F-8488-5ACDEC0A424B}"/>
              </a:ext>
            </a:extLst>
          </p:cNvPr>
          <p:cNvSpPr/>
          <p:nvPr/>
        </p:nvSpPr>
        <p:spPr>
          <a:xfrm>
            <a:off x="7293489" y="275427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Freeform 252">
            <a:extLst>
              <a:ext uri="{FF2B5EF4-FFF2-40B4-BE49-F238E27FC236}">
                <a16:creationId xmlns:a16="http://schemas.microsoft.com/office/drawing/2014/main" id="{45F9C505-BE79-4CB2-9751-E1E7F7461F8B}"/>
              </a:ext>
            </a:extLst>
          </p:cNvPr>
          <p:cNvSpPr/>
          <p:nvPr/>
        </p:nvSpPr>
        <p:spPr>
          <a:xfrm>
            <a:off x="7293489" y="367651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A905B41-E8E0-4080-B5F7-2A287499A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6" y="2418605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41" name="Freeform 255">
            <a:extLst>
              <a:ext uri="{FF2B5EF4-FFF2-40B4-BE49-F238E27FC236}">
                <a16:creationId xmlns:a16="http://schemas.microsoft.com/office/drawing/2014/main" id="{2048DAAE-05CE-484E-B22F-295600F55B88}"/>
              </a:ext>
            </a:extLst>
          </p:cNvPr>
          <p:cNvSpPr/>
          <p:nvPr/>
        </p:nvSpPr>
        <p:spPr>
          <a:xfrm>
            <a:off x="6431839" y="181169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16D8E6-B189-44B1-8A83-04B4451D6BF1}"/>
              </a:ext>
            </a:extLst>
          </p:cNvPr>
          <p:cNvSpPr txBox="1"/>
          <p:nvPr/>
        </p:nvSpPr>
        <p:spPr>
          <a:xfrm>
            <a:off x="6300559" y="1853229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43" name="Freeform 257">
            <a:extLst>
              <a:ext uri="{FF2B5EF4-FFF2-40B4-BE49-F238E27FC236}">
                <a16:creationId xmlns:a16="http://schemas.microsoft.com/office/drawing/2014/main" id="{A9735D87-B1D8-4023-959F-90062CE66150}"/>
              </a:ext>
            </a:extLst>
          </p:cNvPr>
          <p:cNvSpPr/>
          <p:nvPr/>
        </p:nvSpPr>
        <p:spPr>
          <a:xfrm>
            <a:off x="6425055" y="268646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DBDCE3-CAA2-4AB4-A695-2E19F861E8B9}"/>
              </a:ext>
            </a:extLst>
          </p:cNvPr>
          <p:cNvSpPr txBox="1"/>
          <p:nvPr/>
        </p:nvSpPr>
        <p:spPr>
          <a:xfrm>
            <a:off x="6314253" y="2736434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45" name="Freeform 259">
            <a:extLst>
              <a:ext uri="{FF2B5EF4-FFF2-40B4-BE49-F238E27FC236}">
                <a16:creationId xmlns:a16="http://schemas.microsoft.com/office/drawing/2014/main" id="{A9E24F38-3F11-4A79-9E01-1823064B63E3}"/>
              </a:ext>
            </a:extLst>
          </p:cNvPr>
          <p:cNvSpPr/>
          <p:nvPr/>
        </p:nvSpPr>
        <p:spPr>
          <a:xfrm>
            <a:off x="6425055" y="356801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927890-77C5-45AC-AC66-2D20E21F1A72}"/>
              </a:ext>
            </a:extLst>
          </p:cNvPr>
          <p:cNvSpPr txBox="1"/>
          <p:nvPr/>
        </p:nvSpPr>
        <p:spPr>
          <a:xfrm>
            <a:off x="6297358" y="3609216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47" name="Freeform 262">
            <a:extLst>
              <a:ext uri="{FF2B5EF4-FFF2-40B4-BE49-F238E27FC236}">
                <a16:creationId xmlns:a16="http://schemas.microsoft.com/office/drawing/2014/main" id="{5D49520B-C406-45F4-AA2F-0217BE7DF776}"/>
              </a:ext>
            </a:extLst>
          </p:cNvPr>
          <p:cNvSpPr/>
          <p:nvPr/>
        </p:nvSpPr>
        <p:spPr>
          <a:xfrm>
            <a:off x="6954257" y="11946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1B741A-6918-4C36-B055-2C690AFD96BA}"/>
              </a:ext>
            </a:extLst>
          </p:cNvPr>
          <p:cNvSpPr txBox="1"/>
          <p:nvPr/>
        </p:nvSpPr>
        <p:spPr>
          <a:xfrm>
            <a:off x="6745786" y="1141606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Device Management</a:t>
            </a:r>
          </a:p>
        </p:txBody>
      </p:sp>
      <p:sp>
        <p:nvSpPr>
          <p:cNvPr id="49" name="Freeform 264">
            <a:extLst>
              <a:ext uri="{FF2B5EF4-FFF2-40B4-BE49-F238E27FC236}">
                <a16:creationId xmlns:a16="http://schemas.microsoft.com/office/drawing/2014/main" id="{69787F32-5FCF-444A-8E01-5EA6759CC5FA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0AFD8-4B23-4793-BBB6-DE7693D48C65}"/>
              </a:ext>
            </a:extLst>
          </p:cNvPr>
          <p:cNvSpPr txBox="1"/>
          <p:nvPr/>
        </p:nvSpPr>
        <p:spPr>
          <a:xfrm>
            <a:off x="4873696" y="367651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JITR</a:t>
            </a:r>
          </a:p>
        </p:txBody>
      </p:sp>
      <p:sp>
        <p:nvSpPr>
          <p:cNvPr id="51" name="Freeform 266">
            <a:extLst>
              <a:ext uri="{FF2B5EF4-FFF2-40B4-BE49-F238E27FC236}">
                <a16:creationId xmlns:a16="http://schemas.microsoft.com/office/drawing/2014/main" id="{5FA6CE17-7550-416F-97CD-0F7989E1125F}"/>
              </a:ext>
            </a:extLst>
          </p:cNvPr>
          <p:cNvSpPr/>
          <p:nvPr/>
        </p:nvSpPr>
        <p:spPr>
          <a:xfrm>
            <a:off x="2971672" y="473437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23EBE6-A024-44F3-83BA-74E3537FEBD5}"/>
              </a:ext>
            </a:extLst>
          </p:cNvPr>
          <p:cNvSpPr txBox="1"/>
          <p:nvPr/>
        </p:nvSpPr>
        <p:spPr>
          <a:xfrm>
            <a:off x="3140451" y="4758401"/>
            <a:ext cx="2053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$aws/events/certificates/registered/+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0A86720-955C-4217-8BE5-B15507C68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6" y="3279814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54" name="Freeform 269">
            <a:extLst>
              <a:ext uri="{FF2B5EF4-FFF2-40B4-BE49-F238E27FC236}">
                <a16:creationId xmlns:a16="http://schemas.microsoft.com/office/drawing/2014/main" id="{83767A04-5C71-47E0-8E40-7B561549B2E4}"/>
              </a:ext>
            </a:extLst>
          </p:cNvPr>
          <p:cNvSpPr/>
          <p:nvPr/>
        </p:nvSpPr>
        <p:spPr>
          <a:xfrm>
            <a:off x="1934436" y="4998841"/>
            <a:ext cx="581850" cy="6781"/>
          </a:xfrm>
          <a:custGeom>
            <a:avLst/>
            <a:gdLst>
              <a:gd name="connsiteX0" fmla="*/ 0 w 581850"/>
              <a:gd name="connsiteY0" fmla="*/ 0 h 6781"/>
              <a:gd name="connsiteX1" fmla="*/ 581851 w 581850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850" h="6781">
                <a:moveTo>
                  <a:pt x="0" y="0"/>
                </a:moveTo>
                <a:lnTo>
                  <a:pt x="581851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5" name="Freeform 270">
            <a:extLst>
              <a:ext uri="{FF2B5EF4-FFF2-40B4-BE49-F238E27FC236}">
                <a16:creationId xmlns:a16="http://schemas.microsoft.com/office/drawing/2014/main" id="{EFFFFE76-3D03-44F9-BBC1-8BB718A9B298}"/>
              </a:ext>
            </a:extLst>
          </p:cNvPr>
          <p:cNvSpPr/>
          <p:nvPr/>
        </p:nvSpPr>
        <p:spPr>
          <a:xfrm>
            <a:off x="1893728" y="498688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40708 w 40707"/>
              <a:gd name="connsiteY2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40708" y="40687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6" name="Freeform 271">
            <a:extLst>
              <a:ext uri="{FF2B5EF4-FFF2-40B4-BE49-F238E27FC236}">
                <a16:creationId xmlns:a16="http://schemas.microsoft.com/office/drawing/2014/main" id="{55A77161-01F2-49D9-AF0A-DE18AD75DD40}"/>
              </a:ext>
            </a:extLst>
          </p:cNvPr>
          <p:cNvSpPr/>
          <p:nvPr/>
        </p:nvSpPr>
        <p:spPr>
          <a:xfrm>
            <a:off x="2516287" y="498688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AEEC3D0-9B18-417B-8474-4EABF6679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205" y="439870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58" name="Freeform 274">
            <a:extLst>
              <a:ext uri="{FF2B5EF4-FFF2-40B4-BE49-F238E27FC236}">
                <a16:creationId xmlns:a16="http://schemas.microsoft.com/office/drawing/2014/main" id="{67BAEE26-90B6-4B6E-8F0B-672F7EB9188A}"/>
              </a:ext>
            </a:extLst>
          </p:cNvPr>
          <p:cNvSpPr/>
          <p:nvPr/>
        </p:nvSpPr>
        <p:spPr>
          <a:xfrm>
            <a:off x="3175212" y="6063486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233C10-F70A-47DE-99F6-B133F1E869C5}"/>
              </a:ext>
            </a:extLst>
          </p:cNvPr>
          <p:cNvSpPr txBox="1"/>
          <p:nvPr/>
        </p:nvSpPr>
        <p:spPr>
          <a:xfrm>
            <a:off x="3152291" y="6083647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dt/foundationapp/#/sensor1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EE0CDFE-AFDD-4FF9-AC9A-B49DFBDA0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205" y="509038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61" name="Freeform 277">
            <a:extLst>
              <a:ext uri="{FF2B5EF4-FFF2-40B4-BE49-F238E27FC236}">
                <a16:creationId xmlns:a16="http://schemas.microsoft.com/office/drawing/2014/main" id="{C384C777-5A69-4495-9AFE-77705374377F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662166-C48D-4EB5-A302-58D862BF7E09}"/>
              </a:ext>
            </a:extLst>
          </p:cNvPr>
          <p:cNvSpPr txBox="1"/>
          <p:nvPr/>
        </p:nvSpPr>
        <p:spPr>
          <a:xfrm rot="5400000">
            <a:off x="5099573" y="2837696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Update thing shadow "desired"</a:t>
            </a:r>
          </a:p>
        </p:txBody>
      </p:sp>
      <p:sp>
        <p:nvSpPr>
          <p:cNvPr id="63" name="Freeform 279">
            <a:extLst>
              <a:ext uri="{FF2B5EF4-FFF2-40B4-BE49-F238E27FC236}">
                <a16:creationId xmlns:a16="http://schemas.microsoft.com/office/drawing/2014/main" id="{338DF8FC-94E6-4522-9AD4-ECB4F026B49A}"/>
              </a:ext>
            </a:extLst>
          </p:cNvPr>
          <p:cNvSpPr/>
          <p:nvPr/>
        </p:nvSpPr>
        <p:spPr>
          <a:xfrm>
            <a:off x="3243058" y="542605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64A242-565F-4E9A-9B87-2CB3EE47C7CD}"/>
              </a:ext>
            </a:extLst>
          </p:cNvPr>
          <p:cNvSpPr txBox="1"/>
          <p:nvPr/>
        </p:nvSpPr>
        <p:spPr>
          <a:xfrm>
            <a:off x="3141441" y="5458319"/>
            <a:ext cx="2698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$aws/things/thingName/shadow/update/accepted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7D1E2D8-30DC-476F-9E0D-1A2A81627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420" y="572781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1EAD364-9E2B-4DB7-9312-F4B1678E6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2153" y="3429000"/>
            <a:ext cx="468140" cy="467901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1D5A8F3-73C6-4787-AB5E-4140089C96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7696" y="2886506"/>
            <a:ext cx="434217" cy="427213"/>
          </a:xfrm>
          <a:custGeom>
            <a:avLst/>
            <a:gdLst>
              <a:gd name="connsiteX0" fmla="*/ 0 w 434217"/>
              <a:gd name="connsiteY0" fmla="*/ 0 h 427213"/>
              <a:gd name="connsiteX1" fmla="*/ 434217 w 434217"/>
              <a:gd name="connsiteY1" fmla="*/ 0 h 427213"/>
              <a:gd name="connsiteX2" fmla="*/ 434217 w 434217"/>
              <a:gd name="connsiteY2" fmla="*/ 427214 h 427213"/>
              <a:gd name="connsiteX3" fmla="*/ 0 w 434217"/>
              <a:gd name="connsiteY3" fmla="*/ 427214 h 42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17" h="427213">
                <a:moveTo>
                  <a:pt x="0" y="0"/>
                </a:moveTo>
                <a:lnTo>
                  <a:pt x="434217" y="0"/>
                </a:lnTo>
                <a:lnTo>
                  <a:pt x="434217" y="427214"/>
                </a:lnTo>
                <a:lnTo>
                  <a:pt x="0" y="427214"/>
                </a:lnTo>
                <a:close/>
              </a:path>
            </a:pathLst>
          </a:cu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C9EF421-D9E1-41D4-AF96-C02E3D502C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77696" y="3896901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69" name="Freeform 285">
            <a:extLst>
              <a:ext uri="{FF2B5EF4-FFF2-40B4-BE49-F238E27FC236}">
                <a16:creationId xmlns:a16="http://schemas.microsoft.com/office/drawing/2014/main" id="{884FB902-621E-4AD4-A4F3-7869694B07E5}"/>
              </a:ext>
            </a:extLst>
          </p:cNvPr>
          <p:cNvSpPr/>
          <p:nvPr/>
        </p:nvSpPr>
        <p:spPr>
          <a:xfrm>
            <a:off x="10020914" y="392063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259DD7-80EC-4E58-B537-4BADE8A9A693}"/>
              </a:ext>
            </a:extLst>
          </p:cNvPr>
          <p:cNvSpPr txBox="1"/>
          <p:nvPr/>
        </p:nvSpPr>
        <p:spPr>
          <a:xfrm>
            <a:off x="9684545" y="3929252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Device Defender</a:t>
            </a:r>
          </a:p>
        </p:txBody>
      </p:sp>
      <p:sp>
        <p:nvSpPr>
          <p:cNvPr id="71" name="Freeform 287">
            <a:extLst>
              <a:ext uri="{FF2B5EF4-FFF2-40B4-BE49-F238E27FC236}">
                <a16:creationId xmlns:a16="http://schemas.microsoft.com/office/drawing/2014/main" id="{7B504C41-A052-43FA-A985-296FDF0358FF}"/>
              </a:ext>
            </a:extLst>
          </p:cNvPr>
          <p:cNvSpPr/>
          <p:nvPr/>
        </p:nvSpPr>
        <p:spPr>
          <a:xfrm>
            <a:off x="11092888" y="434106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8A6CF7-94B8-4BCC-AFA7-6F47AC273B62}"/>
              </a:ext>
            </a:extLst>
          </p:cNvPr>
          <p:cNvSpPr txBox="1"/>
          <p:nvPr/>
        </p:nvSpPr>
        <p:spPr>
          <a:xfrm>
            <a:off x="10871356" y="438601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Simple Notification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Service</a:t>
            </a:r>
          </a:p>
        </p:txBody>
      </p:sp>
      <p:sp>
        <p:nvSpPr>
          <p:cNvPr id="73" name="Freeform 289">
            <a:extLst>
              <a:ext uri="{FF2B5EF4-FFF2-40B4-BE49-F238E27FC236}">
                <a16:creationId xmlns:a16="http://schemas.microsoft.com/office/drawing/2014/main" id="{BEDE8D27-17E5-412C-A24A-168419484A26}"/>
              </a:ext>
            </a:extLst>
          </p:cNvPr>
          <p:cNvSpPr/>
          <p:nvPr/>
        </p:nvSpPr>
        <p:spPr>
          <a:xfrm>
            <a:off x="11092888" y="33171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09E0E4-6803-4A87-A5B3-6E6952397A63}"/>
              </a:ext>
            </a:extLst>
          </p:cNvPr>
          <p:cNvSpPr txBox="1"/>
          <p:nvPr/>
        </p:nvSpPr>
        <p:spPr>
          <a:xfrm>
            <a:off x="11007057" y="334347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CloudWatch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216A7EF-2FAA-4AA1-9CC4-EE7DF2B0A7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6106" y="750436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76" name="Freeform 292">
            <a:extLst>
              <a:ext uri="{FF2B5EF4-FFF2-40B4-BE49-F238E27FC236}">
                <a16:creationId xmlns:a16="http://schemas.microsoft.com/office/drawing/2014/main" id="{49DF2C20-0DD6-4B41-9E9A-B320C26B8B31}"/>
              </a:ext>
            </a:extLst>
          </p:cNvPr>
          <p:cNvSpPr/>
          <p:nvPr/>
        </p:nvSpPr>
        <p:spPr>
          <a:xfrm>
            <a:off x="9824160" y="12285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F4481E-C096-4332-B6A4-0062169DBC39}"/>
              </a:ext>
            </a:extLst>
          </p:cNvPr>
          <p:cNvSpPr txBox="1"/>
          <p:nvPr/>
        </p:nvSpPr>
        <p:spPr>
          <a:xfrm>
            <a:off x="9781395" y="1201778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DynamoDB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1DCB0B3-72D3-489E-8019-50513E9C63ED}"/>
              </a:ext>
            </a:extLst>
          </p:cNvPr>
          <p:cNvGrpSpPr/>
          <p:nvPr/>
        </p:nvGrpSpPr>
        <p:grpSpPr>
          <a:xfrm>
            <a:off x="3419459" y="1274786"/>
            <a:ext cx="40707" cy="230937"/>
            <a:chOff x="3419459" y="1274786"/>
            <a:chExt cx="40707" cy="230937"/>
          </a:xfrm>
        </p:grpSpPr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93BFAB02-29BF-4FA1-9645-6AE2708427E2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33B39479-72E3-4E1E-BA5C-AA11AE4D554B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3C4B657C-47CD-4E24-960C-6C9C3EAAF45C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2" name="Freeform 298">
            <a:extLst>
              <a:ext uri="{FF2B5EF4-FFF2-40B4-BE49-F238E27FC236}">
                <a16:creationId xmlns:a16="http://schemas.microsoft.com/office/drawing/2014/main" id="{10E99407-B92A-4740-8458-57BB30E39712}"/>
              </a:ext>
            </a:extLst>
          </p:cNvPr>
          <p:cNvSpPr/>
          <p:nvPr/>
        </p:nvSpPr>
        <p:spPr>
          <a:xfrm>
            <a:off x="3127719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E6DECC-CE1C-4D55-8013-3FF68A307345}"/>
              </a:ext>
            </a:extLst>
          </p:cNvPr>
          <p:cNvSpPr txBox="1"/>
          <p:nvPr/>
        </p:nvSpPr>
        <p:spPr>
          <a:xfrm>
            <a:off x="2995005" y="1098295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API: Get Data</a:t>
            </a:r>
          </a:p>
        </p:txBody>
      </p:sp>
      <p:sp>
        <p:nvSpPr>
          <p:cNvPr id="84" name="Freeform 301">
            <a:extLst>
              <a:ext uri="{FF2B5EF4-FFF2-40B4-BE49-F238E27FC236}">
                <a16:creationId xmlns:a16="http://schemas.microsoft.com/office/drawing/2014/main" id="{112B710B-F5E9-4B59-A958-327913433ECF}"/>
              </a:ext>
            </a:extLst>
          </p:cNvPr>
          <p:cNvSpPr/>
          <p:nvPr/>
        </p:nvSpPr>
        <p:spPr>
          <a:xfrm>
            <a:off x="4070784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0E26324-2B02-4F8D-A6C2-F18261AC8456}"/>
              </a:ext>
            </a:extLst>
          </p:cNvPr>
          <p:cNvSpPr txBox="1"/>
          <p:nvPr/>
        </p:nvSpPr>
        <p:spPr>
          <a:xfrm>
            <a:off x="3847292" y="1103673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Query Data</a:t>
            </a:r>
          </a:p>
        </p:txBody>
      </p:sp>
      <p:sp>
        <p:nvSpPr>
          <p:cNvPr id="86" name="Freeform 303">
            <a:extLst>
              <a:ext uri="{FF2B5EF4-FFF2-40B4-BE49-F238E27FC236}">
                <a16:creationId xmlns:a16="http://schemas.microsoft.com/office/drawing/2014/main" id="{479CF3DD-81AB-4629-AE82-D3F4546D7CBA}"/>
              </a:ext>
            </a:extLst>
          </p:cNvPr>
          <p:cNvSpPr/>
          <p:nvPr/>
        </p:nvSpPr>
        <p:spPr>
          <a:xfrm>
            <a:off x="887431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2F801F6-8DA3-4820-8183-EF9E8FAC2482}"/>
              </a:ext>
            </a:extLst>
          </p:cNvPr>
          <p:cNvSpPr txBox="1"/>
          <p:nvPr/>
        </p:nvSpPr>
        <p:spPr>
          <a:xfrm rot="5400000">
            <a:off x="8369104" y="2869416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Switch Thing Group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0A0B0E5-721A-4985-BA27-B9F9F5042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001" y="4134242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89" name="Freeform 313">
            <a:extLst>
              <a:ext uri="{FF2B5EF4-FFF2-40B4-BE49-F238E27FC236}">
                <a16:creationId xmlns:a16="http://schemas.microsoft.com/office/drawing/2014/main" id="{C6A2625D-B0D6-4CBE-95F5-3DCFE2AD498F}"/>
              </a:ext>
            </a:extLst>
          </p:cNvPr>
          <p:cNvSpPr/>
          <p:nvPr/>
        </p:nvSpPr>
        <p:spPr>
          <a:xfrm>
            <a:off x="3817174" y="4955577"/>
            <a:ext cx="3700207" cy="307729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0" name="Freeform 314">
            <a:extLst>
              <a:ext uri="{FF2B5EF4-FFF2-40B4-BE49-F238E27FC236}">
                <a16:creationId xmlns:a16="http://schemas.microsoft.com/office/drawing/2014/main" id="{94D38A41-A9AA-4A9F-9548-8F5E59815A7E}"/>
              </a:ext>
            </a:extLst>
          </p:cNvPr>
          <p:cNvSpPr/>
          <p:nvPr/>
        </p:nvSpPr>
        <p:spPr>
          <a:xfrm>
            <a:off x="7497028" y="4925062"/>
            <a:ext cx="40707" cy="40687"/>
          </a:xfrm>
          <a:custGeom>
            <a:avLst/>
            <a:gdLst>
              <a:gd name="connsiteX0" fmla="*/ 20354 w 40707"/>
              <a:gd name="connsiteY0" fmla="*/ 0 h 40687"/>
              <a:gd name="connsiteX1" fmla="*/ 40708 w 40707"/>
              <a:gd name="connsiteY1" fmla="*/ 40687 h 40687"/>
              <a:gd name="connsiteX2" fmla="*/ 20354 w 40707"/>
              <a:gd name="connsiteY2" fmla="*/ 30515 h 40687"/>
              <a:gd name="connsiteX3" fmla="*/ 0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20354" y="0"/>
                </a:moveTo>
                <a:lnTo>
                  <a:pt x="40708" y="40687"/>
                </a:lnTo>
                <a:lnTo>
                  <a:pt x="20354" y="30515"/>
                </a:lnTo>
                <a:lnTo>
                  <a:pt x="0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1" name="Freeform 315">
            <a:extLst>
              <a:ext uri="{FF2B5EF4-FFF2-40B4-BE49-F238E27FC236}">
                <a16:creationId xmlns:a16="http://schemas.microsoft.com/office/drawing/2014/main" id="{A9062061-7DF0-4FB7-AA8C-75A6A2B66439}"/>
              </a:ext>
            </a:extLst>
          </p:cNvPr>
          <p:cNvSpPr/>
          <p:nvPr/>
        </p:nvSpPr>
        <p:spPr>
          <a:xfrm>
            <a:off x="3786643" y="5242964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2" name="Freeform 316">
            <a:extLst>
              <a:ext uri="{FF2B5EF4-FFF2-40B4-BE49-F238E27FC236}">
                <a16:creationId xmlns:a16="http://schemas.microsoft.com/office/drawing/2014/main" id="{0F05A648-0FEB-4FF2-89AE-1A80BBBE719E}"/>
              </a:ext>
            </a:extLst>
          </p:cNvPr>
          <p:cNvSpPr/>
          <p:nvPr/>
        </p:nvSpPr>
        <p:spPr>
          <a:xfrm>
            <a:off x="4629703" y="2510150"/>
            <a:ext cx="1492621" cy="461119"/>
          </a:xfrm>
          <a:custGeom>
            <a:avLst/>
            <a:gdLst>
              <a:gd name="connsiteX0" fmla="*/ 0 w 1454491"/>
              <a:gd name="connsiteY0" fmla="*/ 0 h 461119"/>
              <a:gd name="connsiteX1" fmla="*/ 746311 w 1454491"/>
              <a:gd name="connsiteY1" fmla="*/ 0 h 461119"/>
              <a:gd name="connsiteX2" fmla="*/ 746311 w 1454491"/>
              <a:gd name="connsiteY2" fmla="*/ 461120 h 461119"/>
              <a:gd name="connsiteX3" fmla="*/ 1454491 w 1454491"/>
              <a:gd name="connsiteY3" fmla="*/ 461120 h 46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491" h="461119">
                <a:moveTo>
                  <a:pt x="0" y="0"/>
                </a:moveTo>
                <a:lnTo>
                  <a:pt x="746311" y="0"/>
                </a:lnTo>
                <a:lnTo>
                  <a:pt x="746311" y="461120"/>
                </a:lnTo>
                <a:lnTo>
                  <a:pt x="1454491" y="46112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3" name="Freeform 317">
            <a:extLst>
              <a:ext uri="{FF2B5EF4-FFF2-40B4-BE49-F238E27FC236}">
                <a16:creationId xmlns:a16="http://schemas.microsoft.com/office/drawing/2014/main" id="{382CF60E-BFBE-4FDD-86DF-2F0EA43168AD}"/>
              </a:ext>
            </a:extLst>
          </p:cNvPr>
          <p:cNvSpPr/>
          <p:nvPr/>
        </p:nvSpPr>
        <p:spPr>
          <a:xfrm>
            <a:off x="6112147" y="295092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4" name="Freeform 318">
            <a:extLst>
              <a:ext uri="{FF2B5EF4-FFF2-40B4-BE49-F238E27FC236}">
                <a16:creationId xmlns:a16="http://schemas.microsoft.com/office/drawing/2014/main" id="{FE60FEC8-5B8B-4937-89ED-3FAC4ABFC272}"/>
              </a:ext>
            </a:extLst>
          </p:cNvPr>
          <p:cNvSpPr/>
          <p:nvPr/>
        </p:nvSpPr>
        <p:spPr>
          <a:xfrm>
            <a:off x="5088480" y="3669731"/>
            <a:ext cx="4968935" cy="2217443"/>
          </a:xfrm>
          <a:custGeom>
            <a:avLst/>
            <a:gdLst>
              <a:gd name="connsiteX0" fmla="*/ 0 w 4968935"/>
              <a:gd name="connsiteY0" fmla="*/ 2217444 h 2217443"/>
              <a:gd name="connsiteX1" fmla="*/ 4599987 w 4968935"/>
              <a:gd name="connsiteY1" fmla="*/ 2190319 h 2217443"/>
              <a:gd name="connsiteX2" fmla="*/ 4599987 w 4968935"/>
              <a:gd name="connsiteY2" fmla="*/ 0 h 2217443"/>
              <a:gd name="connsiteX3" fmla="*/ 4968936 w 4968935"/>
              <a:gd name="connsiteY3" fmla="*/ 0 h 221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35" h="2217443">
                <a:moveTo>
                  <a:pt x="0" y="2217444"/>
                </a:moveTo>
                <a:lnTo>
                  <a:pt x="4599987" y="2190319"/>
                </a:lnTo>
                <a:lnTo>
                  <a:pt x="4599987" y="0"/>
                </a:lnTo>
                <a:lnTo>
                  <a:pt x="496893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5" name="Freeform 319">
            <a:extLst>
              <a:ext uri="{FF2B5EF4-FFF2-40B4-BE49-F238E27FC236}">
                <a16:creationId xmlns:a16="http://schemas.microsoft.com/office/drawing/2014/main" id="{4748869E-1A63-4A64-9EDF-2653A491E5E9}"/>
              </a:ext>
            </a:extLst>
          </p:cNvPr>
          <p:cNvSpPr/>
          <p:nvPr/>
        </p:nvSpPr>
        <p:spPr>
          <a:xfrm>
            <a:off x="10047239" y="364938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6" name="Freeform 320">
            <a:extLst>
              <a:ext uri="{FF2B5EF4-FFF2-40B4-BE49-F238E27FC236}">
                <a16:creationId xmlns:a16="http://schemas.microsoft.com/office/drawing/2014/main" id="{448333AD-EF0C-4812-B468-A4B43867AC49}"/>
              </a:ext>
            </a:extLst>
          </p:cNvPr>
          <p:cNvSpPr/>
          <p:nvPr/>
        </p:nvSpPr>
        <p:spPr>
          <a:xfrm>
            <a:off x="1343358" y="2537275"/>
            <a:ext cx="1861569" cy="6781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7" name="Freeform 321">
            <a:extLst>
              <a:ext uri="{FF2B5EF4-FFF2-40B4-BE49-F238E27FC236}">
                <a16:creationId xmlns:a16="http://schemas.microsoft.com/office/drawing/2014/main" id="{D4887072-1A32-49F7-9968-7F6221D33CE6}"/>
              </a:ext>
            </a:extLst>
          </p:cNvPr>
          <p:cNvSpPr/>
          <p:nvPr/>
        </p:nvSpPr>
        <p:spPr>
          <a:xfrm>
            <a:off x="3194751" y="251693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8" name="Freeform 322">
            <a:extLst>
              <a:ext uri="{FF2B5EF4-FFF2-40B4-BE49-F238E27FC236}">
                <a16:creationId xmlns:a16="http://schemas.microsoft.com/office/drawing/2014/main" id="{82C28BCA-0444-4914-A207-F0D21FBBED3C}"/>
              </a:ext>
            </a:extLst>
          </p:cNvPr>
          <p:cNvSpPr/>
          <p:nvPr/>
        </p:nvSpPr>
        <p:spPr>
          <a:xfrm>
            <a:off x="1381488" y="930137"/>
            <a:ext cx="1816655" cy="1607138"/>
          </a:xfrm>
          <a:custGeom>
            <a:avLst/>
            <a:gdLst>
              <a:gd name="connsiteX0" fmla="*/ 0 w 1816655"/>
              <a:gd name="connsiteY0" fmla="*/ 1607138 h 1607138"/>
              <a:gd name="connsiteX1" fmla="*/ 1590184 w 1816655"/>
              <a:gd name="connsiteY1" fmla="*/ 1607138 h 1607138"/>
              <a:gd name="connsiteX2" fmla="*/ 1590184 w 1816655"/>
              <a:gd name="connsiteY2" fmla="*/ 0 h 1607138"/>
              <a:gd name="connsiteX3" fmla="*/ 1816656 w 1816655"/>
              <a:gd name="connsiteY3" fmla="*/ 0 h 160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6655" h="1607138">
                <a:moveTo>
                  <a:pt x="0" y="1607138"/>
                </a:moveTo>
                <a:lnTo>
                  <a:pt x="1590184" y="1607138"/>
                </a:lnTo>
                <a:lnTo>
                  <a:pt x="1590184" y="0"/>
                </a:lnTo>
                <a:lnTo>
                  <a:pt x="18166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9" name="Freeform 323">
            <a:extLst>
              <a:ext uri="{FF2B5EF4-FFF2-40B4-BE49-F238E27FC236}">
                <a16:creationId xmlns:a16="http://schemas.microsoft.com/office/drawing/2014/main" id="{03DED062-D6FE-4F49-8690-6E2C3CBACC05}"/>
              </a:ext>
            </a:extLst>
          </p:cNvPr>
          <p:cNvSpPr/>
          <p:nvPr/>
        </p:nvSpPr>
        <p:spPr>
          <a:xfrm>
            <a:off x="1350957" y="2516932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0" name="Freeform 324">
            <a:extLst>
              <a:ext uri="{FF2B5EF4-FFF2-40B4-BE49-F238E27FC236}">
                <a16:creationId xmlns:a16="http://schemas.microsoft.com/office/drawing/2014/main" id="{1AACFEA7-91DF-444D-8CAC-8EC41C63ECE1}"/>
              </a:ext>
            </a:extLst>
          </p:cNvPr>
          <p:cNvSpPr/>
          <p:nvPr/>
        </p:nvSpPr>
        <p:spPr>
          <a:xfrm>
            <a:off x="3187967" y="90979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1" name="Freeform 325">
            <a:extLst>
              <a:ext uri="{FF2B5EF4-FFF2-40B4-BE49-F238E27FC236}">
                <a16:creationId xmlns:a16="http://schemas.microsoft.com/office/drawing/2014/main" id="{965B0667-BD8E-46C3-B287-9EE6DB83B333}"/>
              </a:ext>
            </a:extLst>
          </p:cNvPr>
          <p:cNvSpPr/>
          <p:nvPr/>
        </p:nvSpPr>
        <p:spPr>
          <a:xfrm>
            <a:off x="4837449" y="3425609"/>
            <a:ext cx="233255" cy="976489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2" name="Freeform 326">
            <a:extLst>
              <a:ext uri="{FF2B5EF4-FFF2-40B4-BE49-F238E27FC236}">
                <a16:creationId xmlns:a16="http://schemas.microsoft.com/office/drawing/2014/main" id="{5084FCFA-4789-4DEE-AD4B-1B02F0016856}"/>
              </a:ext>
            </a:extLst>
          </p:cNvPr>
          <p:cNvSpPr/>
          <p:nvPr/>
        </p:nvSpPr>
        <p:spPr>
          <a:xfrm>
            <a:off x="5060528" y="3405265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3" name="Freeform 327">
            <a:extLst>
              <a:ext uri="{FF2B5EF4-FFF2-40B4-BE49-F238E27FC236}">
                <a16:creationId xmlns:a16="http://schemas.microsoft.com/office/drawing/2014/main" id="{74F72F8D-BDE1-4650-A88E-64709ED474F6}"/>
              </a:ext>
            </a:extLst>
          </p:cNvPr>
          <p:cNvSpPr/>
          <p:nvPr/>
        </p:nvSpPr>
        <p:spPr>
          <a:xfrm>
            <a:off x="5515913" y="3425609"/>
            <a:ext cx="1488414" cy="6781"/>
          </a:xfrm>
          <a:custGeom>
            <a:avLst/>
            <a:gdLst>
              <a:gd name="connsiteX0" fmla="*/ 0 w 1488414"/>
              <a:gd name="connsiteY0" fmla="*/ 0 h 6781"/>
              <a:gd name="connsiteX1" fmla="*/ 1488415 w 1488414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414" h="6781">
                <a:moveTo>
                  <a:pt x="0" y="0"/>
                </a:moveTo>
                <a:lnTo>
                  <a:pt x="148841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" name="Freeform 328">
            <a:extLst>
              <a:ext uri="{FF2B5EF4-FFF2-40B4-BE49-F238E27FC236}">
                <a16:creationId xmlns:a16="http://schemas.microsoft.com/office/drawing/2014/main" id="{AFB389BF-46C7-4A80-AE4E-7EF8BEBB912B}"/>
              </a:ext>
            </a:extLst>
          </p:cNvPr>
          <p:cNvSpPr/>
          <p:nvPr/>
        </p:nvSpPr>
        <p:spPr>
          <a:xfrm>
            <a:off x="6953150" y="3405265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5" name="Freeform 329">
            <a:extLst>
              <a:ext uri="{FF2B5EF4-FFF2-40B4-BE49-F238E27FC236}">
                <a16:creationId xmlns:a16="http://schemas.microsoft.com/office/drawing/2014/main" id="{B70FFC9B-0A69-4DEF-899F-84B224DC56E7}"/>
              </a:ext>
            </a:extLst>
          </p:cNvPr>
          <p:cNvSpPr/>
          <p:nvPr/>
        </p:nvSpPr>
        <p:spPr>
          <a:xfrm>
            <a:off x="3779045" y="4564846"/>
            <a:ext cx="850658" cy="6781"/>
          </a:xfrm>
          <a:custGeom>
            <a:avLst/>
            <a:gdLst>
              <a:gd name="connsiteX0" fmla="*/ 0 w 850658"/>
              <a:gd name="connsiteY0" fmla="*/ 0 h 6781"/>
              <a:gd name="connsiteX1" fmla="*/ 850658 w 850658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0658" h="6781">
                <a:moveTo>
                  <a:pt x="0" y="0"/>
                </a:moveTo>
                <a:lnTo>
                  <a:pt x="850658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6" name="Freeform 330">
            <a:extLst>
              <a:ext uri="{FF2B5EF4-FFF2-40B4-BE49-F238E27FC236}">
                <a16:creationId xmlns:a16="http://schemas.microsoft.com/office/drawing/2014/main" id="{180E8119-EC4E-46E4-B1CE-FD59CA037654}"/>
              </a:ext>
            </a:extLst>
          </p:cNvPr>
          <p:cNvSpPr/>
          <p:nvPr/>
        </p:nvSpPr>
        <p:spPr>
          <a:xfrm>
            <a:off x="4619526" y="454450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7" name="Freeform 331">
            <a:extLst>
              <a:ext uri="{FF2B5EF4-FFF2-40B4-BE49-F238E27FC236}">
                <a16:creationId xmlns:a16="http://schemas.microsoft.com/office/drawing/2014/main" id="{77C8C1CD-1A0C-4577-A5E7-ABE95D58C902}"/>
              </a:ext>
            </a:extLst>
          </p:cNvPr>
          <p:cNvSpPr/>
          <p:nvPr/>
        </p:nvSpPr>
        <p:spPr>
          <a:xfrm>
            <a:off x="2971672" y="4571627"/>
            <a:ext cx="436795" cy="433995"/>
          </a:xfrm>
          <a:custGeom>
            <a:avLst/>
            <a:gdLst>
              <a:gd name="connsiteX0" fmla="*/ 0 w 436795"/>
              <a:gd name="connsiteY0" fmla="*/ 433995 h 433995"/>
              <a:gd name="connsiteX1" fmla="*/ 237462 w 436795"/>
              <a:gd name="connsiteY1" fmla="*/ 433995 h 433995"/>
              <a:gd name="connsiteX2" fmla="*/ 237462 w 436795"/>
              <a:gd name="connsiteY2" fmla="*/ 0 h 433995"/>
              <a:gd name="connsiteX3" fmla="*/ 436795 w 436795"/>
              <a:gd name="connsiteY3" fmla="*/ 0 h 43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95" h="433995">
                <a:moveTo>
                  <a:pt x="0" y="433995"/>
                </a:moveTo>
                <a:lnTo>
                  <a:pt x="237462" y="433995"/>
                </a:lnTo>
                <a:lnTo>
                  <a:pt x="237462" y="0"/>
                </a:lnTo>
                <a:lnTo>
                  <a:pt x="43679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8" name="Freeform 332">
            <a:extLst>
              <a:ext uri="{FF2B5EF4-FFF2-40B4-BE49-F238E27FC236}">
                <a16:creationId xmlns:a16="http://schemas.microsoft.com/office/drawing/2014/main" id="{5A29CE50-7129-4198-B88C-2BC3609A920D}"/>
              </a:ext>
            </a:extLst>
          </p:cNvPr>
          <p:cNvSpPr/>
          <p:nvPr/>
        </p:nvSpPr>
        <p:spPr>
          <a:xfrm>
            <a:off x="3398291" y="455128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9" name="Freeform 333">
            <a:extLst>
              <a:ext uri="{FF2B5EF4-FFF2-40B4-BE49-F238E27FC236}">
                <a16:creationId xmlns:a16="http://schemas.microsoft.com/office/drawing/2014/main" id="{885C0BF7-731E-4859-B0F2-4455E4609915}"/>
              </a:ext>
            </a:extLst>
          </p:cNvPr>
          <p:cNvSpPr/>
          <p:nvPr/>
        </p:nvSpPr>
        <p:spPr>
          <a:xfrm>
            <a:off x="2971672" y="5005622"/>
            <a:ext cx="436795" cy="257684"/>
          </a:xfrm>
          <a:custGeom>
            <a:avLst/>
            <a:gdLst>
              <a:gd name="connsiteX0" fmla="*/ 0 w 436795"/>
              <a:gd name="connsiteY0" fmla="*/ 0 h 257684"/>
              <a:gd name="connsiteX1" fmla="*/ 237462 w 436795"/>
              <a:gd name="connsiteY1" fmla="*/ 0 h 257684"/>
              <a:gd name="connsiteX2" fmla="*/ 237462 w 436795"/>
              <a:gd name="connsiteY2" fmla="*/ 257685 h 257684"/>
              <a:gd name="connsiteX3" fmla="*/ 436795 w 436795"/>
              <a:gd name="connsiteY3" fmla="*/ 257685 h 25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95" h="257684">
                <a:moveTo>
                  <a:pt x="0" y="0"/>
                </a:moveTo>
                <a:lnTo>
                  <a:pt x="237462" y="0"/>
                </a:lnTo>
                <a:lnTo>
                  <a:pt x="237462" y="257685"/>
                </a:lnTo>
                <a:lnTo>
                  <a:pt x="436795" y="257685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0" name="Freeform 334">
            <a:extLst>
              <a:ext uri="{FF2B5EF4-FFF2-40B4-BE49-F238E27FC236}">
                <a16:creationId xmlns:a16="http://schemas.microsoft.com/office/drawing/2014/main" id="{276FA9D9-11B3-49F2-B1E2-A67D2A21ACDC}"/>
              </a:ext>
            </a:extLst>
          </p:cNvPr>
          <p:cNvSpPr/>
          <p:nvPr/>
        </p:nvSpPr>
        <p:spPr>
          <a:xfrm>
            <a:off x="3398291" y="524296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1" name="Freeform 335">
            <a:extLst>
              <a:ext uri="{FF2B5EF4-FFF2-40B4-BE49-F238E27FC236}">
                <a16:creationId xmlns:a16="http://schemas.microsoft.com/office/drawing/2014/main" id="{48F64282-47A1-4ED9-BEE4-3C63DC54D951}"/>
              </a:ext>
            </a:extLst>
          </p:cNvPr>
          <p:cNvSpPr/>
          <p:nvPr/>
        </p:nvSpPr>
        <p:spPr>
          <a:xfrm>
            <a:off x="3009802" y="5005622"/>
            <a:ext cx="391880" cy="895114"/>
          </a:xfrm>
          <a:custGeom>
            <a:avLst/>
            <a:gdLst>
              <a:gd name="connsiteX0" fmla="*/ 0 w 391880"/>
              <a:gd name="connsiteY0" fmla="*/ 0 h 895114"/>
              <a:gd name="connsiteX1" fmla="*/ 199333 w 391880"/>
              <a:gd name="connsiteY1" fmla="*/ 0 h 895114"/>
              <a:gd name="connsiteX2" fmla="*/ 199333 w 391880"/>
              <a:gd name="connsiteY2" fmla="*/ 895115 h 895114"/>
              <a:gd name="connsiteX3" fmla="*/ 391881 w 391880"/>
              <a:gd name="connsiteY3" fmla="*/ 895115 h 89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0" h="895114">
                <a:moveTo>
                  <a:pt x="0" y="0"/>
                </a:moveTo>
                <a:lnTo>
                  <a:pt x="199333" y="0"/>
                </a:lnTo>
                <a:lnTo>
                  <a:pt x="199333" y="895115"/>
                </a:lnTo>
                <a:lnTo>
                  <a:pt x="391881" y="895115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2" name="Freeform 336">
            <a:extLst>
              <a:ext uri="{FF2B5EF4-FFF2-40B4-BE49-F238E27FC236}">
                <a16:creationId xmlns:a16="http://schemas.microsoft.com/office/drawing/2014/main" id="{7873276E-1118-46BE-BCF3-D14238B834CB}"/>
              </a:ext>
            </a:extLst>
          </p:cNvPr>
          <p:cNvSpPr/>
          <p:nvPr/>
        </p:nvSpPr>
        <p:spPr>
          <a:xfrm>
            <a:off x="2979271" y="4985279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3" name="Freeform 337">
            <a:extLst>
              <a:ext uri="{FF2B5EF4-FFF2-40B4-BE49-F238E27FC236}">
                <a16:creationId xmlns:a16="http://schemas.microsoft.com/office/drawing/2014/main" id="{95DD8975-003B-4A70-98D5-AC1A2E1FBC5B}"/>
              </a:ext>
            </a:extLst>
          </p:cNvPr>
          <p:cNvSpPr/>
          <p:nvPr/>
        </p:nvSpPr>
        <p:spPr>
          <a:xfrm>
            <a:off x="3391506" y="588039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4" name="Freeform 338">
            <a:extLst>
              <a:ext uri="{FF2B5EF4-FFF2-40B4-BE49-F238E27FC236}">
                <a16:creationId xmlns:a16="http://schemas.microsoft.com/office/drawing/2014/main" id="{662FC34F-92EE-4281-9D6B-8FFFB1831ED6}"/>
              </a:ext>
            </a:extLst>
          </p:cNvPr>
          <p:cNvSpPr/>
          <p:nvPr/>
        </p:nvSpPr>
        <p:spPr>
          <a:xfrm>
            <a:off x="3772260" y="5900737"/>
            <a:ext cx="938858" cy="6781"/>
          </a:xfrm>
          <a:custGeom>
            <a:avLst/>
            <a:gdLst>
              <a:gd name="connsiteX0" fmla="*/ 0 w 938858"/>
              <a:gd name="connsiteY0" fmla="*/ 0 h 6781"/>
              <a:gd name="connsiteX1" fmla="*/ 488494 w 938858"/>
              <a:gd name="connsiteY1" fmla="*/ 0 h 6781"/>
              <a:gd name="connsiteX2" fmla="*/ 938859 w 938858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858" h="6781">
                <a:moveTo>
                  <a:pt x="0" y="0"/>
                </a:moveTo>
                <a:lnTo>
                  <a:pt x="488494" y="0"/>
                </a:lnTo>
                <a:lnTo>
                  <a:pt x="938859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5" name="Freeform 339">
            <a:extLst>
              <a:ext uri="{FF2B5EF4-FFF2-40B4-BE49-F238E27FC236}">
                <a16:creationId xmlns:a16="http://schemas.microsoft.com/office/drawing/2014/main" id="{A723C75F-296C-49A7-BAE6-C06BF4ED1F2D}"/>
              </a:ext>
            </a:extLst>
          </p:cNvPr>
          <p:cNvSpPr/>
          <p:nvPr/>
        </p:nvSpPr>
        <p:spPr>
          <a:xfrm>
            <a:off x="4700942" y="588039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6" name="Freeform 340">
            <a:extLst>
              <a:ext uri="{FF2B5EF4-FFF2-40B4-BE49-F238E27FC236}">
                <a16:creationId xmlns:a16="http://schemas.microsoft.com/office/drawing/2014/main" id="{DD4AEC6C-0A41-4CD2-8290-08627B90FEE9}"/>
              </a:ext>
            </a:extLst>
          </p:cNvPr>
          <p:cNvSpPr/>
          <p:nvPr/>
        </p:nvSpPr>
        <p:spPr>
          <a:xfrm>
            <a:off x="10563686" y="3106894"/>
            <a:ext cx="579272" cy="562837"/>
          </a:xfrm>
          <a:custGeom>
            <a:avLst/>
            <a:gdLst>
              <a:gd name="connsiteX0" fmla="*/ 0 w 579272"/>
              <a:gd name="connsiteY0" fmla="*/ 562837 h 562837"/>
              <a:gd name="connsiteX1" fmla="*/ 312094 w 579272"/>
              <a:gd name="connsiteY1" fmla="*/ 562837 h 562837"/>
              <a:gd name="connsiteX2" fmla="*/ 312094 w 579272"/>
              <a:gd name="connsiteY2" fmla="*/ 0 h 562837"/>
              <a:gd name="connsiteX3" fmla="*/ 579273 w 579272"/>
              <a:gd name="connsiteY3" fmla="*/ 0 h 5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272" h="562837">
                <a:moveTo>
                  <a:pt x="0" y="562837"/>
                </a:moveTo>
                <a:lnTo>
                  <a:pt x="312094" y="562837"/>
                </a:lnTo>
                <a:lnTo>
                  <a:pt x="312094" y="0"/>
                </a:lnTo>
                <a:lnTo>
                  <a:pt x="579273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7" name="Freeform 341">
            <a:extLst>
              <a:ext uri="{FF2B5EF4-FFF2-40B4-BE49-F238E27FC236}">
                <a16:creationId xmlns:a16="http://schemas.microsoft.com/office/drawing/2014/main" id="{9564A5AC-CA81-435A-B7CD-834B579DC027}"/>
              </a:ext>
            </a:extLst>
          </p:cNvPr>
          <p:cNvSpPr/>
          <p:nvPr/>
        </p:nvSpPr>
        <p:spPr>
          <a:xfrm>
            <a:off x="11132781" y="3086550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8" name="Freeform 342">
            <a:extLst>
              <a:ext uri="{FF2B5EF4-FFF2-40B4-BE49-F238E27FC236}">
                <a16:creationId xmlns:a16="http://schemas.microsoft.com/office/drawing/2014/main" id="{C12D8926-ECCB-4C59-ADB7-5C1440F9D306}"/>
              </a:ext>
            </a:extLst>
          </p:cNvPr>
          <p:cNvSpPr/>
          <p:nvPr/>
        </p:nvSpPr>
        <p:spPr>
          <a:xfrm>
            <a:off x="10563686" y="3669731"/>
            <a:ext cx="579272" cy="454338"/>
          </a:xfrm>
          <a:custGeom>
            <a:avLst/>
            <a:gdLst>
              <a:gd name="connsiteX0" fmla="*/ 0 w 579272"/>
              <a:gd name="connsiteY0" fmla="*/ 0 h 454338"/>
              <a:gd name="connsiteX1" fmla="*/ 312094 w 579272"/>
              <a:gd name="connsiteY1" fmla="*/ 0 h 454338"/>
              <a:gd name="connsiteX2" fmla="*/ 312094 w 579272"/>
              <a:gd name="connsiteY2" fmla="*/ 454339 h 454338"/>
              <a:gd name="connsiteX3" fmla="*/ 579273 w 579272"/>
              <a:gd name="connsiteY3" fmla="*/ 454339 h 45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272" h="454338">
                <a:moveTo>
                  <a:pt x="0" y="0"/>
                </a:moveTo>
                <a:lnTo>
                  <a:pt x="312094" y="0"/>
                </a:lnTo>
                <a:lnTo>
                  <a:pt x="312094" y="454339"/>
                </a:lnTo>
                <a:lnTo>
                  <a:pt x="579273" y="454339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9" name="Freeform 343">
            <a:extLst>
              <a:ext uri="{FF2B5EF4-FFF2-40B4-BE49-F238E27FC236}">
                <a16:creationId xmlns:a16="http://schemas.microsoft.com/office/drawing/2014/main" id="{939DB6EF-3313-49B6-AD50-FB4DE8C2DD0B}"/>
              </a:ext>
            </a:extLst>
          </p:cNvPr>
          <p:cNvSpPr/>
          <p:nvPr/>
        </p:nvSpPr>
        <p:spPr>
          <a:xfrm>
            <a:off x="11132781" y="41037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0" name="Freeform 344">
            <a:extLst>
              <a:ext uri="{FF2B5EF4-FFF2-40B4-BE49-F238E27FC236}">
                <a16:creationId xmlns:a16="http://schemas.microsoft.com/office/drawing/2014/main" id="{0B6A1215-1280-477D-9BE8-7046D586EF95}"/>
              </a:ext>
            </a:extLst>
          </p:cNvPr>
          <p:cNvSpPr/>
          <p:nvPr/>
        </p:nvSpPr>
        <p:spPr>
          <a:xfrm>
            <a:off x="8824239" y="2971270"/>
            <a:ext cx="1233176" cy="698460"/>
          </a:xfrm>
          <a:custGeom>
            <a:avLst/>
            <a:gdLst>
              <a:gd name="connsiteX0" fmla="*/ 1233176 w 1233176"/>
              <a:gd name="connsiteY0" fmla="*/ 698461 h 698460"/>
              <a:gd name="connsiteX1" fmla="*/ 619981 w 1233176"/>
              <a:gd name="connsiteY1" fmla="*/ 698461 h 698460"/>
              <a:gd name="connsiteX2" fmla="*/ 619981 w 1233176"/>
              <a:gd name="connsiteY2" fmla="*/ 0 h 698460"/>
              <a:gd name="connsiteX3" fmla="*/ 0 w 1233176"/>
              <a:gd name="connsiteY3" fmla="*/ 0 h 69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176" h="698460">
                <a:moveTo>
                  <a:pt x="1233176" y="698461"/>
                </a:moveTo>
                <a:lnTo>
                  <a:pt x="619981" y="698461"/>
                </a:lnTo>
                <a:lnTo>
                  <a:pt x="619981" y="0"/>
                </a:lnTo>
                <a:lnTo>
                  <a:pt x="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1" name="Freeform 345">
            <a:extLst>
              <a:ext uri="{FF2B5EF4-FFF2-40B4-BE49-F238E27FC236}">
                <a16:creationId xmlns:a16="http://schemas.microsoft.com/office/drawing/2014/main" id="{5389F1AA-3470-47A3-956F-03341F0A51D4}"/>
              </a:ext>
            </a:extLst>
          </p:cNvPr>
          <p:cNvSpPr/>
          <p:nvPr/>
        </p:nvSpPr>
        <p:spPr>
          <a:xfrm>
            <a:off x="10047239" y="364938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2" name="Freeform 346">
            <a:extLst>
              <a:ext uri="{FF2B5EF4-FFF2-40B4-BE49-F238E27FC236}">
                <a16:creationId xmlns:a16="http://schemas.microsoft.com/office/drawing/2014/main" id="{A926B3D8-A725-468D-8636-02D69C2BE862}"/>
              </a:ext>
            </a:extLst>
          </p:cNvPr>
          <p:cNvSpPr/>
          <p:nvPr/>
        </p:nvSpPr>
        <p:spPr>
          <a:xfrm>
            <a:off x="8793708" y="295092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3" name="Freeform 347">
            <a:extLst>
              <a:ext uri="{FF2B5EF4-FFF2-40B4-BE49-F238E27FC236}">
                <a16:creationId xmlns:a16="http://schemas.microsoft.com/office/drawing/2014/main" id="{ACAAD476-2142-4BF9-802B-12F7A5121C54}"/>
              </a:ext>
            </a:extLst>
          </p:cNvPr>
          <p:cNvSpPr/>
          <p:nvPr/>
        </p:nvSpPr>
        <p:spPr>
          <a:xfrm>
            <a:off x="3667912" y="923356"/>
            <a:ext cx="466511" cy="6781"/>
          </a:xfrm>
          <a:custGeom>
            <a:avLst/>
            <a:gdLst>
              <a:gd name="connsiteX0" fmla="*/ 0 w 466511"/>
              <a:gd name="connsiteY0" fmla="*/ 0 h 6781"/>
              <a:gd name="connsiteX1" fmla="*/ 466512 w 466511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6511" h="6781">
                <a:moveTo>
                  <a:pt x="0" y="0"/>
                </a:moveTo>
                <a:lnTo>
                  <a:pt x="466512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4" name="Freeform 348">
            <a:extLst>
              <a:ext uri="{FF2B5EF4-FFF2-40B4-BE49-F238E27FC236}">
                <a16:creationId xmlns:a16="http://schemas.microsoft.com/office/drawing/2014/main" id="{23DF6B96-E666-4754-AB52-97D1A678FA7B}"/>
              </a:ext>
            </a:extLst>
          </p:cNvPr>
          <p:cNvSpPr/>
          <p:nvPr/>
        </p:nvSpPr>
        <p:spPr>
          <a:xfrm>
            <a:off x="3637381" y="903012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5" name="Freeform 349">
            <a:extLst>
              <a:ext uri="{FF2B5EF4-FFF2-40B4-BE49-F238E27FC236}">
                <a16:creationId xmlns:a16="http://schemas.microsoft.com/office/drawing/2014/main" id="{6E5679F5-BB80-4F4A-9BF2-323BF350D357}"/>
              </a:ext>
            </a:extLst>
          </p:cNvPr>
          <p:cNvSpPr/>
          <p:nvPr/>
        </p:nvSpPr>
        <p:spPr>
          <a:xfrm>
            <a:off x="4124247" y="90301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6" name="Freeform 350">
            <a:extLst>
              <a:ext uri="{FF2B5EF4-FFF2-40B4-BE49-F238E27FC236}">
                <a16:creationId xmlns:a16="http://schemas.microsoft.com/office/drawing/2014/main" id="{0FAB8A2E-2A35-4891-94C9-13B09D608522}"/>
              </a:ext>
            </a:extLst>
          </p:cNvPr>
          <p:cNvSpPr/>
          <p:nvPr/>
        </p:nvSpPr>
        <p:spPr>
          <a:xfrm>
            <a:off x="4617762" y="921864"/>
            <a:ext cx="5283607" cy="8273"/>
          </a:xfrm>
          <a:custGeom>
            <a:avLst/>
            <a:gdLst>
              <a:gd name="connsiteX0" fmla="*/ 0 w 5283607"/>
              <a:gd name="connsiteY0" fmla="*/ 8273 h 8273"/>
              <a:gd name="connsiteX1" fmla="*/ 2682512 w 5283607"/>
              <a:gd name="connsiteY1" fmla="*/ 8273 h 8273"/>
              <a:gd name="connsiteX2" fmla="*/ 5283607 w 5283607"/>
              <a:gd name="connsiteY2" fmla="*/ 0 h 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3607" h="8273">
                <a:moveTo>
                  <a:pt x="0" y="8273"/>
                </a:moveTo>
                <a:lnTo>
                  <a:pt x="2682512" y="8273"/>
                </a:lnTo>
                <a:lnTo>
                  <a:pt x="5283607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7" name="Freeform 351">
            <a:extLst>
              <a:ext uri="{FF2B5EF4-FFF2-40B4-BE49-F238E27FC236}">
                <a16:creationId xmlns:a16="http://schemas.microsoft.com/office/drawing/2014/main" id="{E9DBE1F0-AB3A-4ED1-90EE-FE3AAD834B68}"/>
              </a:ext>
            </a:extLst>
          </p:cNvPr>
          <p:cNvSpPr/>
          <p:nvPr/>
        </p:nvSpPr>
        <p:spPr>
          <a:xfrm>
            <a:off x="4587231" y="909793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8" name="Freeform 352">
            <a:extLst>
              <a:ext uri="{FF2B5EF4-FFF2-40B4-BE49-F238E27FC236}">
                <a16:creationId xmlns:a16="http://schemas.microsoft.com/office/drawing/2014/main" id="{25E8BC2E-53CA-42C0-9942-2EDAB9162B5B}"/>
              </a:ext>
            </a:extLst>
          </p:cNvPr>
          <p:cNvSpPr/>
          <p:nvPr/>
        </p:nvSpPr>
        <p:spPr>
          <a:xfrm>
            <a:off x="9891124" y="901588"/>
            <a:ext cx="40775" cy="40687"/>
          </a:xfrm>
          <a:custGeom>
            <a:avLst/>
            <a:gdLst>
              <a:gd name="connsiteX0" fmla="*/ 40776 w 40775"/>
              <a:gd name="connsiteY0" fmla="*/ 20208 h 40687"/>
              <a:gd name="connsiteX1" fmla="*/ 136 w 40775"/>
              <a:gd name="connsiteY1" fmla="*/ 40687 h 40687"/>
              <a:gd name="connsiteX2" fmla="*/ 10245 w 40775"/>
              <a:gd name="connsiteY2" fmla="*/ 20276 h 40687"/>
              <a:gd name="connsiteX3" fmla="*/ 0 w 40775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75" h="40687">
                <a:moveTo>
                  <a:pt x="40776" y="20208"/>
                </a:moveTo>
                <a:lnTo>
                  <a:pt x="136" y="40687"/>
                </a:lnTo>
                <a:lnTo>
                  <a:pt x="10245" y="2027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426AA8-CD24-4C4D-A587-C387437778B7}"/>
              </a:ext>
            </a:extLst>
          </p:cNvPr>
          <p:cNvSpPr txBox="1"/>
          <p:nvPr/>
        </p:nvSpPr>
        <p:spPr>
          <a:xfrm>
            <a:off x="6297357" y="4452820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250D399-31E2-4F03-BA7E-D381B6BBB7B0}"/>
              </a:ext>
            </a:extLst>
          </p:cNvPr>
          <p:cNvGrpSpPr/>
          <p:nvPr/>
        </p:nvGrpSpPr>
        <p:grpSpPr>
          <a:xfrm>
            <a:off x="3422484" y="2069818"/>
            <a:ext cx="40707" cy="230937"/>
            <a:chOff x="3419459" y="1274786"/>
            <a:chExt cx="40707" cy="230937"/>
          </a:xfrm>
        </p:grpSpPr>
        <p:sp>
          <p:nvSpPr>
            <p:cNvPr id="131" name="Freeform 173">
              <a:extLst>
                <a:ext uri="{FF2B5EF4-FFF2-40B4-BE49-F238E27FC236}">
                  <a16:creationId xmlns:a16="http://schemas.microsoft.com/office/drawing/2014/main" id="{F927194B-252D-44F0-9D95-9EBABC23B7E8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 174">
              <a:extLst>
                <a:ext uri="{FF2B5EF4-FFF2-40B4-BE49-F238E27FC236}">
                  <a16:creationId xmlns:a16="http://schemas.microsoft.com/office/drawing/2014/main" id="{6F5F309A-518D-4DB1-8664-23B1D04C40FD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 175">
              <a:extLst>
                <a:ext uri="{FF2B5EF4-FFF2-40B4-BE49-F238E27FC236}">
                  <a16:creationId xmlns:a16="http://schemas.microsoft.com/office/drawing/2014/main" id="{98B809B1-5DCF-454B-A9EC-7007C305447C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34" name="Graphic 133">
            <a:extLst>
              <a:ext uri="{FF2B5EF4-FFF2-40B4-BE49-F238E27FC236}">
                <a16:creationId xmlns:a16="http://schemas.microsoft.com/office/drawing/2014/main" id="{E84EAA0A-4B2E-4E38-A1F9-BA9872F4AE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605897" y="316788"/>
            <a:ext cx="320040" cy="320040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68D579A-2934-40A4-988B-E397D5FA8F07}"/>
              </a:ext>
            </a:extLst>
          </p:cNvPr>
          <p:cNvGrpSpPr/>
          <p:nvPr/>
        </p:nvGrpSpPr>
        <p:grpSpPr>
          <a:xfrm>
            <a:off x="705205" y="4658917"/>
            <a:ext cx="911027" cy="898507"/>
            <a:chOff x="705205" y="4709717"/>
            <a:chExt cx="911027" cy="898507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359769FA-FAE6-4D77-B114-242CA67F0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1419" y="4834943"/>
              <a:ext cx="447786" cy="447557"/>
            </a:xfrm>
            <a:custGeom>
              <a:avLst/>
              <a:gdLst>
                <a:gd name="connsiteX0" fmla="*/ 0 w 447786"/>
                <a:gd name="connsiteY0" fmla="*/ 0 h 447557"/>
                <a:gd name="connsiteX1" fmla="*/ 447786 w 447786"/>
                <a:gd name="connsiteY1" fmla="*/ 0 h 447557"/>
                <a:gd name="connsiteX2" fmla="*/ 447786 w 447786"/>
                <a:gd name="connsiteY2" fmla="*/ 447557 h 447557"/>
                <a:gd name="connsiteX3" fmla="*/ 0 w 447786"/>
                <a:gd name="connsiteY3" fmla="*/ 447557 h 44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786" h="447557">
                  <a:moveTo>
                    <a:pt x="0" y="0"/>
                  </a:moveTo>
                  <a:lnTo>
                    <a:pt x="447786" y="0"/>
                  </a:lnTo>
                  <a:lnTo>
                    <a:pt x="447786" y="447557"/>
                  </a:lnTo>
                  <a:lnTo>
                    <a:pt x="0" y="447557"/>
                  </a:lnTo>
                  <a:close/>
                </a:path>
              </a:pathLst>
            </a:cu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27077C6-F1A9-4BC4-9096-78C198532410}"/>
                </a:ext>
              </a:extLst>
            </p:cNvPr>
            <p:cNvSpPr txBox="1"/>
            <p:nvPr/>
          </p:nvSpPr>
          <p:spPr>
            <a:xfrm>
              <a:off x="745481" y="5296575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/>
                  <a:sym typeface="Helvetica"/>
                  <a:rtl val="0"/>
                </a:rPr>
                <a:t>Device Agent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006AB84-4E37-414C-AD18-F42660ECD0A8}"/>
                </a:ext>
              </a:extLst>
            </p:cNvPr>
            <p:cNvSpPr/>
            <p:nvPr/>
          </p:nvSpPr>
          <p:spPr>
            <a:xfrm>
              <a:off x="705205" y="4709717"/>
              <a:ext cx="894742" cy="898507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139" name="Graphic 13">
            <a:extLst>
              <a:ext uri="{FF2B5EF4-FFF2-40B4-BE49-F238E27FC236}">
                <a16:creationId xmlns:a16="http://schemas.microsoft.com/office/drawing/2014/main" id="{A73582E1-2263-41DD-8E65-97656781B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360" y="6873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13">
            <a:extLst>
              <a:ext uri="{FF2B5EF4-FFF2-40B4-BE49-F238E27FC236}">
                <a16:creationId xmlns:a16="http://schemas.microsoft.com/office/drawing/2014/main" id="{683FE65C-71E1-496E-A7A5-FA32DD3AF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15" y="22970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13">
            <a:extLst>
              <a:ext uri="{FF2B5EF4-FFF2-40B4-BE49-F238E27FC236}">
                <a16:creationId xmlns:a16="http://schemas.microsoft.com/office/drawing/2014/main" id="{93339CCB-5251-4E29-8A0E-8F14537C3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01" y="31958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6">
            <a:extLst>
              <a:ext uri="{FF2B5EF4-FFF2-40B4-BE49-F238E27FC236}">
                <a16:creationId xmlns:a16="http://schemas.microsoft.com/office/drawing/2014/main" id="{D84C3809-7707-47AD-8AE2-D5D00BA9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3211668" y="6981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01CE1664-4838-4B22-A042-D60035C9F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3233196" y="2304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BE26D2B7-91F8-4826-8316-48F02383D291}"/>
              </a:ext>
            </a:extLst>
          </p:cNvPr>
          <p:cNvSpPr/>
          <p:nvPr/>
        </p:nvSpPr>
        <p:spPr>
          <a:xfrm>
            <a:off x="2817270" y="3963508"/>
            <a:ext cx="3119289" cy="238478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95295C-4664-4D96-A3EF-B52EB36BA15A}"/>
              </a:ext>
            </a:extLst>
          </p:cNvPr>
          <p:cNvSpPr/>
          <p:nvPr/>
        </p:nvSpPr>
        <p:spPr>
          <a:xfrm>
            <a:off x="6184046" y="1049008"/>
            <a:ext cx="2573669" cy="385489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0576F91E-F018-4488-8576-3F3C6B0FD80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72227" y="1039075"/>
            <a:ext cx="311655" cy="311495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9F4734E-8A29-4A3F-800F-FF507E0B460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11812" y="3957269"/>
            <a:ext cx="313320" cy="313161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BA1C17C-4629-45AF-8463-6EE1221AB3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35833" y="4832703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0742EA3-ADF4-44AE-8711-00C3ABDAF4EF}"/>
              </a:ext>
            </a:extLst>
          </p:cNvPr>
          <p:cNvGrpSpPr/>
          <p:nvPr/>
        </p:nvGrpSpPr>
        <p:grpSpPr>
          <a:xfrm>
            <a:off x="7018711" y="1469061"/>
            <a:ext cx="1302651" cy="792357"/>
            <a:chOff x="7018711" y="1469061"/>
            <a:chExt cx="1302651" cy="792357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B8F03597-F9A6-4379-8529-8A806421DB6B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05361C65-10DD-4FD6-8823-AEDA19254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53" name="Picture 152">
                <a:extLst>
                  <a:ext uri="{FF2B5EF4-FFF2-40B4-BE49-F238E27FC236}">
                    <a16:creationId xmlns:a16="http://schemas.microsoft.com/office/drawing/2014/main" id="{9FF2A589-C117-4F57-B42A-57E2AF8473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54" name="Freeform 242">
                <a:extLst>
                  <a:ext uri="{FF2B5EF4-FFF2-40B4-BE49-F238E27FC236}">
                    <a16:creationId xmlns:a16="http://schemas.microsoft.com/office/drawing/2014/main" id="{86D7B609-5241-4759-9279-4AAE9BE665CF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5" name="Freeform 248">
                <a:extLst>
                  <a:ext uri="{FF2B5EF4-FFF2-40B4-BE49-F238E27FC236}">
                    <a16:creationId xmlns:a16="http://schemas.microsoft.com/office/drawing/2014/main" id="{39A58CD4-45C4-4723-A278-6283C5320F62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E8FFABB-2A9D-4329-A9B4-2F7721446EF4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6D8B82B-98CF-4091-B95F-F888E34C46CF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8" name="Graphic 157">
                <a:extLst>
                  <a:ext uri="{FF2B5EF4-FFF2-40B4-BE49-F238E27FC236}">
                    <a16:creationId xmlns:a16="http://schemas.microsoft.com/office/drawing/2014/main" id="{61343ECB-F20F-4782-8CAF-3DCD07AA33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E9896E4-231F-4E02-8ADD-A97DA317D83B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Troubleshooting</a:t>
              </a:r>
            </a:p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 Group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2CAA1DE-BDCA-4508-ABBC-8D4423AB3154}"/>
              </a:ext>
            </a:extLst>
          </p:cNvPr>
          <p:cNvGrpSpPr/>
          <p:nvPr/>
        </p:nvGrpSpPr>
        <p:grpSpPr>
          <a:xfrm>
            <a:off x="7012236" y="2318448"/>
            <a:ext cx="1302651" cy="792357"/>
            <a:chOff x="7018711" y="1469061"/>
            <a:chExt cx="1302651" cy="792357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FA6CFBE-EABF-41EC-AD12-2E4507E92540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329A3C39-58F0-450D-80C1-CA395F9DA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493133C0-73EE-4366-B2DD-9B4F34874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64" name="Freeform 373">
                <a:extLst>
                  <a:ext uri="{FF2B5EF4-FFF2-40B4-BE49-F238E27FC236}">
                    <a16:creationId xmlns:a16="http://schemas.microsoft.com/office/drawing/2014/main" id="{2109E18C-A9ED-4126-B17E-990765A1243C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5" name="Freeform 374">
                <a:extLst>
                  <a:ext uri="{FF2B5EF4-FFF2-40B4-BE49-F238E27FC236}">
                    <a16:creationId xmlns:a16="http://schemas.microsoft.com/office/drawing/2014/main" id="{831AB98E-4C50-4121-A1F6-A111868B0A20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9876F63-B136-4817-A3CB-433E0277E640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0D902DD-61C7-46B8-87A1-C76E29329B98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68" name="Graphic 167">
                <a:extLst>
                  <a:ext uri="{FF2B5EF4-FFF2-40B4-BE49-F238E27FC236}">
                    <a16:creationId xmlns:a16="http://schemas.microsoft.com/office/drawing/2014/main" id="{39CB6877-53B8-4ACF-9E5A-119B5592E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E5C9EC4-ECF4-4308-AB68-244AAFF488EA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  Quarantine Group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B90DCF9-CF26-4AD0-BB5D-C999CD10624A}"/>
              </a:ext>
            </a:extLst>
          </p:cNvPr>
          <p:cNvGrpSpPr/>
          <p:nvPr/>
        </p:nvGrpSpPr>
        <p:grpSpPr>
          <a:xfrm>
            <a:off x="7013937" y="3173172"/>
            <a:ext cx="1302651" cy="792357"/>
            <a:chOff x="7018711" y="1469061"/>
            <a:chExt cx="1302651" cy="792357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6469C4AE-F300-48E7-9B64-BD496E2B47B7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75AC504A-B901-44A0-AA8C-E73C59743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77D9C782-A7FE-4C3E-99E5-7E191022D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74" name="Freeform 383">
                <a:extLst>
                  <a:ext uri="{FF2B5EF4-FFF2-40B4-BE49-F238E27FC236}">
                    <a16:creationId xmlns:a16="http://schemas.microsoft.com/office/drawing/2014/main" id="{5BABD29D-DE57-47B0-9824-ECC04D32177B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5" name="Freeform 384">
                <a:extLst>
                  <a:ext uri="{FF2B5EF4-FFF2-40B4-BE49-F238E27FC236}">
                    <a16:creationId xmlns:a16="http://schemas.microsoft.com/office/drawing/2014/main" id="{3034C3EA-5211-4CE2-AD0B-F9047B672091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AE50DFB-E09F-4FCE-A970-CBBB27A75362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F7F3A50-CDFD-40DE-8E76-6204150AF57C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78" name="Graphic 177">
                <a:extLst>
                  <a:ext uri="{FF2B5EF4-FFF2-40B4-BE49-F238E27FC236}">
                    <a16:creationId xmlns:a16="http://schemas.microsoft.com/office/drawing/2014/main" id="{00D0E186-692A-4ED5-BE23-7734B3FA2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0F0E916-3736-4622-8656-991A8A16BB1F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Inactive Group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FDA0D05-F9D3-42EE-AF22-CBA44999E5FF}"/>
              </a:ext>
            </a:extLst>
          </p:cNvPr>
          <p:cNvGrpSpPr/>
          <p:nvPr/>
        </p:nvGrpSpPr>
        <p:grpSpPr>
          <a:xfrm>
            <a:off x="7024966" y="4034117"/>
            <a:ext cx="1302651" cy="792357"/>
            <a:chOff x="7018711" y="1469061"/>
            <a:chExt cx="1302651" cy="792357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433FD9B6-F2C4-42E0-91AD-4B4980EB6D2B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FFE15A58-7456-483A-B412-C3237C6A3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83" name="Picture 182">
                <a:extLst>
                  <a:ext uri="{FF2B5EF4-FFF2-40B4-BE49-F238E27FC236}">
                    <a16:creationId xmlns:a16="http://schemas.microsoft.com/office/drawing/2014/main" id="{C6D9133C-83F6-4BB3-87E8-A33BBAC2A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84" name="Freeform 393">
                <a:extLst>
                  <a:ext uri="{FF2B5EF4-FFF2-40B4-BE49-F238E27FC236}">
                    <a16:creationId xmlns:a16="http://schemas.microsoft.com/office/drawing/2014/main" id="{13AB9445-8ED4-4F6E-AB03-6D77593C069F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5" name="Freeform 394">
                <a:extLst>
                  <a:ext uri="{FF2B5EF4-FFF2-40B4-BE49-F238E27FC236}">
                    <a16:creationId xmlns:a16="http://schemas.microsoft.com/office/drawing/2014/main" id="{2F33A359-1897-4545-AFE7-BE710EF5F1AE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D7B137E-FCD4-4924-A570-81DD2B46CA4E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B177106-E147-44A2-9B73-97E58F40C758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88" name="Graphic 187">
                <a:extLst>
                  <a:ext uri="{FF2B5EF4-FFF2-40B4-BE49-F238E27FC236}">
                    <a16:creationId xmlns:a16="http://schemas.microsoft.com/office/drawing/2014/main" id="{605B7C1C-F109-4A95-A79D-1747CEE46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9F5E0E0-CF8F-4C6B-A3F5-52F8749C821C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Active Group</a:t>
              </a:r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DBDBA01-9D5C-4A51-A725-BFDCD3C6BBDA}"/>
              </a:ext>
            </a:extLst>
          </p:cNvPr>
          <p:cNvSpPr/>
          <p:nvPr/>
        </p:nvSpPr>
        <p:spPr>
          <a:xfrm>
            <a:off x="2610304" y="317602"/>
            <a:ext cx="9433167" cy="62362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0" name="Graphic 38">
            <a:extLst>
              <a:ext uri="{FF2B5EF4-FFF2-40B4-BE49-F238E27FC236}">
                <a16:creationId xmlns:a16="http://schemas.microsoft.com/office/drawing/2014/main" id="{FDE012FD-A836-491A-A5C9-85F9D54F8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27" y="4277348"/>
            <a:ext cx="307842" cy="30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73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8380</TotalTime>
  <Words>553</Words>
  <Application>Microsoft Office PowerPoint</Application>
  <PresentationFormat>Widescreen</PresentationFormat>
  <Paragraphs>154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Amazon Ember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94</cp:revision>
  <dcterms:created xsi:type="dcterms:W3CDTF">2021-08-06T13:35:04Z</dcterms:created>
  <dcterms:modified xsi:type="dcterms:W3CDTF">2021-10-25T19:41:30Z</dcterms:modified>
</cp:coreProperties>
</file>