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B31"/>
    <a:srgbClr val="5B9DD5"/>
    <a:srgbClr val="68A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/>
    <p:restoredTop sz="94807"/>
  </p:normalViewPr>
  <p:slideViewPr>
    <p:cSldViewPr snapToGrid="0" snapToObjects="1">
      <p:cViewPr varScale="1">
        <p:scale>
          <a:sx n="120" d="100"/>
          <a:sy n="120" d="100"/>
        </p:scale>
        <p:origin x="2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8A52E-30DC-764B-8FF7-3BCE736694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1970F-FA1F-C143-9366-91AF6ACF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1970F-FA1F-C143-9366-91AF6ACF5D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6701-BFF1-F042-9331-255C8D082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9B86F-39B7-D54F-A8D8-B046E2D4F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69A-43F6-D74E-81B8-C04F3839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A69A-ED35-5F48-8454-E3FCCDDE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E01B-B3AB-3542-83EF-5CEE38A8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F654-8644-5643-8515-6FAD8637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D2359-6241-DB4E-B381-03D22B6D8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73E8-D0C5-114D-BC82-235D53E9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3EB52-0F50-3C43-B80C-D2CC9B0A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361C-3604-094A-8A52-370560AB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AE1BE-7414-EC41-AACF-992332262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1B81A-CC8D-9E43-AEF4-CC6EFE782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20D0-0922-8A46-B25F-51F1B7F9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DB3EA-88C8-8B4E-9BC1-84B5E6C7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0882-14DA-F14E-B41C-215B82F2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8926-C383-7F4B-BC10-AFFEF6FF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985E-EE56-CF40-835B-66EF6348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B146-094F-F440-B533-CEF785ED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AFD6-8421-DD4A-85AE-BD10E399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6F14B-C13A-3D41-BA13-40236F14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B5C9-8F34-3F42-ABDC-DA37A7D6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5E2DF-41C0-844B-82A6-18B5AC632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CEE1D-5E40-0B47-A560-6C7F1F78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C53C7-1C06-CB44-9D90-3D43E115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8A3C-4E1E-7049-AD80-ABA8EFA0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A56E-E19A-4B46-B0B1-4D21B26C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3DC1-341A-C34F-B1AE-AAEFD374C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44ACC-2E91-B64C-876D-51CCD39C9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80A3F-D5C4-384B-8D7A-50839C86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A40F4-42B5-CC4D-9CCF-D57404C4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7A3A8-E846-B84C-83AA-A27AC362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791D-A179-7B47-BC94-A8363FB7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7DB9-35F3-6C4D-A746-996F526B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CA8EA-9AF1-FB48-AC24-8728B037C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B7D36-2AF2-3F4B-92B4-235F0E755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AA99D-456C-C74A-8DA6-8BC12A6E7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B5CF5-384A-2745-83AC-4013EC64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4C41B-BE50-8D44-8419-0E022B1F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71555-65FB-D04F-9296-21A049F5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BD6D-4EED-A447-8286-7EBA360D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5940B-9CD0-2A41-8AC9-0BA1560A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2DEB-F74D-4D41-9E1B-0C79F8E8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A1A4-FCF0-C44F-AF81-A84D69A9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D2D34-E0E8-3143-8E07-C1D63FE0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26BB3-CC81-1D49-ADD4-F7BD7EA7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DADFD-BBD1-5F42-8496-43F379DE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AC89-3736-F74A-97DB-A8D2B0A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CEBE-35AE-0044-A872-0309653C4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2A5BD-6A1E-AB40-852C-AA3C3A7E7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6C32D-EFEF-F94F-91AD-D2126FD2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AD54B-BFB0-524C-A990-5A818462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B5FBB-5600-3742-889B-AC1AEFB8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CDC2-0D8F-4B45-B7F9-6A919285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E8DA9-35DC-024D-A4FA-34F14A85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FCF44-8851-DA4D-85C9-4A0004F9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C8BDC-CC59-7F43-9530-3DE161A8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F303-7267-2C4D-8A90-BB7AD581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0EB99-0843-4540-B751-3455BB36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9C3D4-25C4-8341-A02C-8051B0F1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4A516-7C06-0F46-9B9C-909C184C7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6B07-E0F4-7C44-9470-99662A93F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78395-77B4-A94B-9499-8B71386560B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1FB1-FD75-CE47-9C76-44B362504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69DBC-F0F9-7246-8747-F1565189D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4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eeform 188">
            <a:extLst>
              <a:ext uri="{FF2B5EF4-FFF2-40B4-BE49-F238E27FC236}">
                <a16:creationId xmlns:a16="http://schemas.microsoft.com/office/drawing/2014/main" id="{467039B4-E5A8-864F-B8DC-FAC613DB6990}"/>
              </a:ext>
            </a:extLst>
          </p:cNvPr>
          <p:cNvSpPr/>
          <p:nvPr/>
        </p:nvSpPr>
        <p:spPr>
          <a:xfrm>
            <a:off x="403653" y="4275439"/>
            <a:ext cx="1414629" cy="1416908"/>
          </a:xfrm>
          <a:custGeom>
            <a:avLst/>
            <a:gdLst>
              <a:gd name="connsiteX0" fmla="*/ 0 w 1764006"/>
              <a:gd name="connsiteY0" fmla="*/ 0 h 1627481"/>
              <a:gd name="connsiteX1" fmla="*/ 1764007 w 1764006"/>
              <a:gd name="connsiteY1" fmla="*/ 0 h 1627481"/>
              <a:gd name="connsiteX2" fmla="*/ 1764007 w 1764006"/>
              <a:gd name="connsiteY2" fmla="*/ 1627482 h 1627481"/>
              <a:gd name="connsiteX3" fmla="*/ 0 w 1764006"/>
              <a:gd name="connsiteY3" fmla="*/ 1627482 h 1627481"/>
              <a:gd name="connsiteX4" fmla="*/ 0 w 1764006"/>
              <a:gd name="connsiteY4" fmla="*/ 0 h 162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006" h="1627481">
                <a:moveTo>
                  <a:pt x="0" y="0"/>
                </a:moveTo>
                <a:lnTo>
                  <a:pt x="1764007" y="0"/>
                </a:lnTo>
                <a:lnTo>
                  <a:pt x="1764007" y="1627482"/>
                </a:lnTo>
                <a:lnTo>
                  <a:pt x="0" y="162748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6785" cap="flat">
            <a:solidFill>
              <a:schemeClr val="tx1">
                <a:lumMod val="95000"/>
                <a:lumOff val="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D4422028-905C-6641-A626-C38CEB6EAB9F}"/>
              </a:ext>
            </a:extLst>
          </p:cNvPr>
          <p:cNvSpPr/>
          <p:nvPr/>
        </p:nvSpPr>
        <p:spPr>
          <a:xfrm>
            <a:off x="3012380" y="30626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70460FB3-1024-D546-A479-60430D6E7D11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58A98BA-1BDD-034D-96B4-A4B7EE98C307}"/>
              </a:ext>
            </a:extLst>
          </p:cNvPr>
          <p:cNvSpPr txBox="1"/>
          <p:nvPr/>
        </p:nvSpPr>
        <p:spPr>
          <a:xfrm>
            <a:off x="874626" y="4366169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Device</a:t>
            </a: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941FFEEC-D2B5-D54B-A209-2E5A022CA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856" y="5714255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D2B9DB9C-4F6E-8B4D-9B4B-653E02DDB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734" y="2364355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393FE417-444E-5144-B137-92B0407D4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9666" y="1537052"/>
            <a:ext cx="379939" cy="379745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206" name="Freeform 205">
            <a:extLst>
              <a:ext uri="{FF2B5EF4-FFF2-40B4-BE49-F238E27FC236}">
                <a16:creationId xmlns:a16="http://schemas.microsoft.com/office/drawing/2014/main" id="{AF0A9434-FBE3-3946-A2C6-90526A5FDD09}"/>
              </a:ext>
            </a:extLst>
          </p:cNvPr>
          <p:cNvSpPr/>
          <p:nvPr/>
        </p:nvSpPr>
        <p:spPr>
          <a:xfrm>
            <a:off x="3134504" y="278139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279509D-EAC9-4E4B-BA21-FDBD3983297D}"/>
              </a:ext>
            </a:extLst>
          </p:cNvPr>
          <p:cNvSpPr txBox="1"/>
          <p:nvPr/>
        </p:nvSpPr>
        <p:spPr>
          <a:xfrm>
            <a:off x="2735941" y="2787906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API: Command/Control</a:t>
            </a: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FB363A62-FE01-4946-9E30-9D26E7B99767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17F1D2C-2AEA-9447-B2AB-29117605AA33}"/>
              </a:ext>
            </a:extLst>
          </p:cNvPr>
          <p:cNvSpPr txBox="1"/>
          <p:nvPr/>
        </p:nvSpPr>
        <p:spPr>
          <a:xfrm>
            <a:off x="3956906" y="278790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Command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/Control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CA940DD3-0F50-9D44-AEA2-21CFCC9B9C04}"/>
              </a:ext>
            </a:extLst>
          </p:cNvPr>
          <p:cNvSpPr/>
          <p:nvPr/>
        </p:nvSpPr>
        <p:spPr>
          <a:xfrm>
            <a:off x="3134504" y="192018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D8B723A-E3E6-A346-949B-58F35ACEC16D}"/>
              </a:ext>
            </a:extLst>
          </p:cNvPr>
          <p:cNvSpPr txBox="1"/>
          <p:nvPr/>
        </p:nvSpPr>
        <p:spPr>
          <a:xfrm>
            <a:off x="2951905" y="1882035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Amazon Cognito</a:t>
            </a: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296295F6-74FD-E747-AFBE-5822FCD5B65D}"/>
              </a:ext>
            </a:extLst>
          </p:cNvPr>
          <p:cNvSpPr/>
          <p:nvPr/>
        </p:nvSpPr>
        <p:spPr>
          <a:xfrm>
            <a:off x="790495" y="274043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B4A0129-24D8-1A4A-8E69-1307353BDCC8}"/>
              </a:ext>
            </a:extLst>
          </p:cNvPr>
          <p:cNvSpPr txBox="1"/>
          <p:nvPr/>
        </p:nvSpPr>
        <p:spPr>
          <a:xfrm>
            <a:off x="975425" y="2682844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App</a:t>
            </a:r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A6D7A39D-830C-D346-BD66-DBD02B809F9A}"/>
              </a:ext>
            </a:extLst>
          </p:cNvPr>
          <p:cNvSpPr/>
          <p:nvPr/>
        </p:nvSpPr>
        <p:spPr>
          <a:xfrm>
            <a:off x="3659499" y="2535436"/>
            <a:ext cx="522418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8055579B-CBF0-D74B-AB39-4A56430B802B}"/>
              </a:ext>
            </a:extLst>
          </p:cNvPr>
          <p:cNvSpPr/>
          <p:nvPr/>
        </p:nvSpPr>
        <p:spPr>
          <a:xfrm>
            <a:off x="4155419" y="251014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DDE2FEC0-905F-694E-A955-DF03CF0EC4D2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7174C964-B53D-3A44-89D7-99545EAA8B8B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408CC-DC42-C349-88CC-AE250BCED180}"/>
              </a:ext>
            </a:extLst>
          </p:cNvPr>
          <p:cNvGrpSpPr/>
          <p:nvPr/>
        </p:nvGrpSpPr>
        <p:grpSpPr>
          <a:xfrm>
            <a:off x="1934087" y="4236346"/>
            <a:ext cx="575799" cy="537733"/>
            <a:chOff x="1923598" y="4120679"/>
            <a:chExt cx="575799" cy="537733"/>
          </a:xfrm>
        </p:grpSpPr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1F3BBE4B-2B69-C243-9DA2-4E27E2AB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6521" y="4120679"/>
              <a:ext cx="339232" cy="332277"/>
            </a:xfrm>
            <a:custGeom>
              <a:avLst/>
              <a:gdLst>
                <a:gd name="connsiteX0" fmla="*/ 0 w 339232"/>
                <a:gd name="connsiteY0" fmla="*/ 0 h 332277"/>
                <a:gd name="connsiteX1" fmla="*/ 339232 w 339232"/>
                <a:gd name="connsiteY1" fmla="*/ 0 h 332277"/>
                <a:gd name="connsiteX2" fmla="*/ 339232 w 339232"/>
                <a:gd name="connsiteY2" fmla="*/ 332278 h 332277"/>
                <a:gd name="connsiteX3" fmla="*/ 0 w 339232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232" h="332277">
                  <a:moveTo>
                    <a:pt x="0" y="0"/>
                  </a:moveTo>
                  <a:lnTo>
                    <a:pt x="339232" y="0"/>
                  </a:lnTo>
                  <a:lnTo>
                    <a:pt x="339232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3897D52-FB7D-5947-BBEA-50C52A331712}"/>
                </a:ext>
              </a:extLst>
            </p:cNvPr>
            <p:cNvSpPr txBox="1"/>
            <p:nvPr/>
          </p:nvSpPr>
          <p:spPr>
            <a:xfrm>
              <a:off x="1923598" y="4427580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Internet</a:t>
              </a:r>
            </a:p>
          </p:txBody>
        </p:sp>
      </p:grpSp>
      <p:sp>
        <p:nvSpPr>
          <p:cNvPr id="223" name="Freeform 222">
            <a:extLst>
              <a:ext uri="{FF2B5EF4-FFF2-40B4-BE49-F238E27FC236}">
                <a16:creationId xmlns:a16="http://schemas.microsoft.com/office/drawing/2014/main" id="{0AAF6616-9732-EB44-8FC6-C98D1343B1A5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0255972-AE95-0D40-8488-7192D2BFA314}"/>
              </a:ext>
            </a:extLst>
          </p:cNvPr>
          <p:cNvSpPr txBox="1"/>
          <p:nvPr/>
        </p:nvSpPr>
        <p:spPr>
          <a:xfrm>
            <a:off x="4042986" y="4039598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Core</a:t>
            </a:r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49AB7660-9D59-6843-AA27-331816DC24C7}"/>
              </a:ext>
            </a:extLst>
          </p:cNvPr>
          <p:cNvSpPr/>
          <p:nvPr/>
        </p:nvSpPr>
        <p:spPr>
          <a:xfrm>
            <a:off x="4667833" y="606348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64EA349-6DD1-284F-90B7-F1CDFC214F33}"/>
              </a:ext>
            </a:extLst>
          </p:cNvPr>
          <p:cNvSpPr txBox="1"/>
          <p:nvPr/>
        </p:nvSpPr>
        <p:spPr>
          <a:xfrm>
            <a:off x="4607596" y="6083646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Telemetry IoT Rule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F39588AD-38FC-814D-82C7-21A4EDD23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440" y="4398707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29" name="Freeform 228">
            <a:extLst>
              <a:ext uri="{FF2B5EF4-FFF2-40B4-BE49-F238E27FC236}">
                <a16:creationId xmlns:a16="http://schemas.microsoft.com/office/drawing/2014/main" id="{E8F632B5-ED94-5048-8204-823BB28197E9}"/>
              </a:ext>
            </a:extLst>
          </p:cNvPr>
          <p:cNvSpPr/>
          <p:nvPr/>
        </p:nvSpPr>
        <p:spPr>
          <a:xfrm>
            <a:off x="4532140" y="470047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D921FC3-8840-4544-92EE-D2D5DFE621C6}"/>
              </a:ext>
            </a:extLst>
          </p:cNvPr>
          <p:cNvSpPr txBox="1"/>
          <p:nvPr/>
        </p:nvSpPr>
        <p:spPr>
          <a:xfrm>
            <a:off x="4573673" y="4958643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JITR IoT Rule</a:t>
            </a:r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FAD8EB11-1D1E-6F44-B611-0BB5D7379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86" y="1537052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36" name="Freeform 235">
            <a:extLst>
              <a:ext uri="{FF2B5EF4-FFF2-40B4-BE49-F238E27FC236}">
                <a16:creationId xmlns:a16="http://schemas.microsoft.com/office/drawing/2014/main" id="{D5C02C73-6809-FA43-AA06-7B5C15C83168}"/>
              </a:ext>
            </a:extLst>
          </p:cNvPr>
          <p:cNvSpPr/>
          <p:nvPr/>
        </p:nvSpPr>
        <p:spPr>
          <a:xfrm>
            <a:off x="7666644" y="3879948"/>
            <a:ext cx="33923" cy="104294"/>
          </a:xfrm>
          <a:custGeom>
            <a:avLst/>
            <a:gdLst>
              <a:gd name="connsiteX0" fmla="*/ 0 w 33923"/>
              <a:gd name="connsiteY0" fmla="*/ 0 h 104294"/>
              <a:gd name="connsiteX1" fmla="*/ 33923 w 33923"/>
              <a:gd name="connsiteY1" fmla="*/ 0 h 104294"/>
              <a:gd name="connsiteX2" fmla="*/ 33923 w 33923"/>
              <a:gd name="connsiteY2" fmla="*/ 104294 h 10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23" h="104294">
                <a:moveTo>
                  <a:pt x="0" y="0"/>
                </a:moveTo>
                <a:lnTo>
                  <a:pt x="33923" y="0"/>
                </a:lnTo>
                <a:lnTo>
                  <a:pt x="33923" y="104294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7" name="Freeform 236">
            <a:extLst>
              <a:ext uri="{FF2B5EF4-FFF2-40B4-BE49-F238E27FC236}">
                <a16:creationId xmlns:a16="http://schemas.microsoft.com/office/drawing/2014/main" id="{5FAE1EBB-65F6-2748-92A4-F46F46D7C611}"/>
              </a:ext>
            </a:extLst>
          </p:cNvPr>
          <p:cNvSpPr/>
          <p:nvPr/>
        </p:nvSpPr>
        <p:spPr>
          <a:xfrm>
            <a:off x="7680213" y="3974070"/>
            <a:ext cx="40707" cy="40687"/>
          </a:xfrm>
          <a:custGeom>
            <a:avLst/>
            <a:gdLst>
              <a:gd name="connsiteX0" fmla="*/ 20354 w 40707"/>
              <a:gd name="connsiteY0" fmla="*/ 40687 h 40687"/>
              <a:gd name="connsiteX1" fmla="*/ 0 w 40707"/>
              <a:gd name="connsiteY1" fmla="*/ 0 h 40687"/>
              <a:gd name="connsiteX2" fmla="*/ 20354 w 40707"/>
              <a:gd name="connsiteY2" fmla="*/ 10172 h 40687"/>
              <a:gd name="connsiteX3" fmla="*/ 40708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20354" y="40687"/>
                </a:moveTo>
                <a:lnTo>
                  <a:pt x="0" y="0"/>
                </a:lnTo>
                <a:lnTo>
                  <a:pt x="20354" y="10172"/>
                </a:lnTo>
                <a:lnTo>
                  <a:pt x="40708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39766D30-A078-4B43-AD42-3A50763769D6}"/>
              </a:ext>
            </a:extLst>
          </p:cNvPr>
          <p:cNvSpPr/>
          <p:nvPr/>
        </p:nvSpPr>
        <p:spPr>
          <a:xfrm>
            <a:off x="7089949" y="231349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9EDE02B1-C233-344B-9A45-C4906DE88B56}"/>
              </a:ext>
            </a:extLst>
          </p:cNvPr>
          <p:cNvSpPr/>
          <p:nvPr/>
        </p:nvSpPr>
        <p:spPr>
          <a:xfrm>
            <a:off x="7035672" y="3167924"/>
            <a:ext cx="861649" cy="203435"/>
          </a:xfrm>
          <a:custGeom>
            <a:avLst/>
            <a:gdLst>
              <a:gd name="connsiteX0" fmla="*/ 0 w 861649"/>
              <a:gd name="connsiteY0" fmla="*/ 0 h 203435"/>
              <a:gd name="connsiteX1" fmla="*/ 861649 w 861649"/>
              <a:gd name="connsiteY1" fmla="*/ 0 h 203435"/>
              <a:gd name="connsiteX2" fmla="*/ 861649 w 861649"/>
              <a:gd name="connsiteY2" fmla="*/ 203435 h 203435"/>
              <a:gd name="connsiteX3" fmla="*/ 0 w 861649"/>
              <a:gd name="connsiteY3" fmla="*/ 203435 h 203435"/>
              <a:gd name="connsiteX4" fmla="*/ 0 w 861649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649" h="203435">
                <a:moveTo>
                  <a:pt x="0" y="0"/>
                </a:moveTo>
                <a:lnTo>
                  <a:pt x="861649" y="0"/>
                </a:lnTo>
                <a:lnTo>
                  <a:pt x="861649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1" name="Freeform 250">
            <a:extLst>
              <a:ext uri="{FF2B5EF4-FFF2-40B4-BE49-F238E27FC236}">
                <a16:creationId xmlns:a16="http://schemas.microsoft.com/office/drawing/2014/main" id="{DAB6840F-F3AE-3044-856F-296405F56D05}"/>
              </a:ext>
            </a:extLst>
          </p:cNvPr>
          <p:cNvSpPr/>
          <p:nvPr/>
        </p:nvSpPr>
        <p:spPr>
          <a:xfrm>
            <a:off x="7293489" y="275427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3" name="Freeform 252">
            <a:extLst>
              <a:ext uri="{FF2B5EF4-FFF2-40B4-BE49-F238E27FC236}">
                <a16:creationId xmlns:a16="http://schemas.microsoft.com/office/drawing/2014/main" id="{A56F8617-633B-B748-A065-A2656CC104BF}"/>
              </a:ext>
            </a:extLst>
          </p:cNvPr>
          <p:cNvSpPr/>
          <p:nvPr/>
        </p:nvSpPr>
        <p:spPr>
          <a:xfrm>
            <a:off x="7293489" y="367651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55" name="Picture 254">
            <a:extLst>
              <a:ext uri="{FF2B5EF4-FFF2-40B4-BE49-F238E27FC236}">
                <a16:creationId xmlns:a16="http://schemas.microsoft.com/office/drawing/2014/main" id="{8B94A114-EC20-E940-BA04-754BA616D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86" y="2418605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56" name="Freeform 255">
            <a:extLst>
              <a:ext uri="{FF2B5EF4-FFF2-40B4-BE49-F238E27FC236}">
                <a16:creationId xmlns:a16="http://schemas.microsoft.com/office/drawing/2014/main" id="{EA39312A-9868-6F42-AE96-ABC6E818A1E4}"/>
              </a:ext>
            </a:extLst>
          </p:cNvPr>
          <p:cNvSpPr/>
          <p:nvPr/>
        </p:nvSpPr>
        <p:spPr>
          <a:xfrm>
            <a:off x="6431839" y="181169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9F6F2A1-6713-7444-932F-9D87A36C14C3}"/>
              </a:ext>
            </a:extLst>
          </p:cNvPr>
          <p:cNvSpPr txBox="1"/>
          <p:nvPr/>
        </p:nvSpPr>
        <p:spPr>
          <a:xfrm>
            <a:off x="6300559" y="1853229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1F7F499C-C117-7C4A-910B-F7D055C01250}"/>
              </a:ext>
            </a:extLst>
          </p:cNvPr>
          <p:cNvSpPr/>
          <p:nvPr/>
        </p:nvSpPr>
        <p:spPr>
          <a:xfrm>
            <a:off x="6425055" y="268646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6A6D30D-85E4-4E4B-AB3F-E96004C5B3D8}"/>
              </a:ext>
            </a:extLst>
          </p:cNvPr>
          <p:cNvSpPr txBox="1"/>
          <p:nvPr/>
        </p:nvSpPr>
        <p:spPr>
          <a:xfrm>
            <a:off x="6314253" y="2736434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21451C65-E2F3-3C4E-9A42-364E862767F8}"/>
              </a:ext>
            </a:extLst>
          </p:cNvPr>
          <p:cNvSpPr/>
          <p:nvPr/>
        </p:nvSpPr>
        <p:spPr>
          <a:xfrm>
            <a:off x="6425055" y="356801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0D6F8AF-DAC2-0745-893C-D48B116893D5}"/>
              </a:ext>
            </a:extLst>
          </p:cNvPr>
          <p:cNvSpPr txBox="1"/>
          <p:nvPr/>
        </p:nvSpPr>
        <p:spPr>
          <a:xfrm>
            <a:off x="6297358" y="3609216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263" name="Freeform 262">
            <a:extLst>
              <a:ext uri="{FF2B5EF4-FFF2-40B4-BE49-F238E27FC236}">
                <a16:creationId xmlns:a16="http://schemas.microsoft.com/office/drawing/2014/main" id="{4F7DE0D9-0B17-FC48-B50D-CC6EBDDA6A17}"/>
              </a:ext>
            </a:extLst>
          </p:cNvPr>
          <p:cNvSpPr/>
          <p:nvPr/>
        </p:nvSpPr>
        <p:spPr>
          <a:xfrm>
            <a:off x="6954257" y="11946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8144AB5-9D6D-264F-8518-9A845A7E436E}"/>
              </a:ext>
            </a:extLst>
          </p:cNvPr>
          <p:cNvSpPr txBox="1"/>
          <p:nvPr/>
        </p:nvSpPr>
        <p:spPr>
          <a:xfrm>
            <a:off x="6745786" y="1141606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Device Management</a:t>
            </a: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36C58A0D-DCB7-3A43-B1EE-961ACD43EBEC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84BBB21-E4D8-AF45-94F7-5E55D95ACCF0}"/>
              </a:ext>
            </a:extLst>
          </p:cNvPr>
          <p:cNvSpPr txBox="1"/>
          <p:nvPr/>
        </p:nvSpPr>
        <p:spPr>
          <a:xfrm>
            <a:off x="4873696" y="367651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JITR</a:t>
            </a:r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A48C70CB-8337-BC4A-BD44-1B4BD235890E}"/>
              </a:ext>
            </a:extLst>
          </p:cNvPr>
          <p:cNvSpPr/>
          <p:nvPr/>
        </p:nvSpPr>
        <p:spPr>
          <a:xfrm>
            <a:off x="2971672" y="473437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2DEAE12-08D7-C449-BFDC-7371378C0FDE}"/>
              </a:ext>
            </a:extLst>
          </p:cNvPr>
          <p:cNvSpPr txBox="1"/>
          <p:nvPr/>
        </p:nvSpPr>
        <p:spPr>
          <a:xfrm>
            <a:off x="3140451" y="4758401"/>
            <a:ext cx="2053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$</a:t>
            </a:r>
            <a:r>
              <a:rPr lang="en-US" sz="900" spc="0" baseline="0" dirty="0" err="1">
                <a:solidFill>
                  <a:srgbClr val="000000"/>
                </a:solidFill>
                <a:latin typeface="Helvetica"/>
                <a:sym typeface="Helvetica"/>
                <a:rtl val="0"/>
              </a:rPr>
              <a:t>aws</a:t>
            </a: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/events/certificates/registered/+</a:t>
            </a: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CFEFF285-F85E-5740-9E3E-176E79A81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86" y="3279814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0" name="Freeform 269">
            <a:extLst>
              <a:ext uri="{FF2B5EF4-FFF2-40B4-BE49-F238E27FC236}">
                <a16:creationId xmlns:a16="http://schemas.microsoft.com/office/drawing/2014/main" id="{97F138FE-074A-854C-AD81-20503F8D5175}"/>
              </a:ext>
            </a:extLst>
          </p:cNvPr>
          <p:cNvSpPr/>
          <p:nvPr/>
        </p:nvSpPr>
        <p:spPr>
          <a:xfrm>
            <a:off x="1934436" y="4998841"/>
            <a:ext cx="581850" cy="6781"/>
          </a:xfrm>
          <a:custGeom>
            <a:avLst/>
            <a:gdLst>
              <a:gd name="connsiteX0" fmla="*/ 0 w 581850"/>
              <a:gd name="connsiteY0" fmla="*/ 0 h 6781"/>
              <a:gd name="connsiteX1" fmla="*/ 581851 w 581850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850" h="6781">
                <a:moveTo>
                  <a:pt x="0" y="0"/>
                </a:moveTo>
                <a:lnTo>
                  <a:pt x="581851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1" name="Freeform 270">
            <a:extLst>
              <a:ext uri="{FF2B5EF4-FFF2-40B4-BE49-F238E27FC236}">
                <a16:creationId xmlns:a16="http://schemas.microsoft.com/office/drawing/2014/main" id="{1B1F37E1-0CEF-B140-9128-A0C64AD0DAC7}"/>
              </a:ext>
            </a:extLst>
          </p:cNvPr>
          <p:cNvSpPr/>
          <p:nvPr/>
        </p:nvSpPr>
        <p:spPr>
          <a:xfrm>
            <a:off x="1893728" y="498688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40708 w 40707"/>
              <a:gd name="connsiteY2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40708" y="40687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2" name="Freeform 271">
            <a:extLst>
              <a:ext uri="{FF2B5EF4-FFF2-40B4-BE49-F238E27FC236}">
                <a16:creationId xmlns:a16="http://schemas.microsoft.com/office/drawing/2014/main" id="{AEC50D9A-2414-3C43-883A-BA5864F8195A}"/>
              </a:ext>
            </a:extLst>
          </p:cNvPr>
          <p:cNvSpPr/>
          <p:nvPr/>
        </p:nvSpPr>
        <p:spPr>
          <a:xfrm>
            <a:off x="2516287" y="498688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73" name="Picture 272">
            <a:extLst>
              <a:ext uri="{FF2B5EF4-FFF2-40B4-BE49-F238E27FC236}">
                <a16:creationId xmlns:a16="http://schemas.microsoft.com/office/drawing/2014/main" id="{44361C56-298A-AD44-9108-677B71F9C9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3205" y="439870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5" name="Freeform 274">
            <a:extLst>
              <a:ext uri="{FF2B5EF4-FFF2-40B4-BE49-F238E27FC236}">
                <a16:creationId xmlns:a16="http://schemas.microsoft.com/office/drawing/2014/main" id="{8FE1343C-AFC4-B941-BFC7-FEE4D6E8B887}"/>
              </a:ext>
            </a:extLst>
          </p:cNvPr>
          <p:cNvSpPr/>
          <p:nvPr/>
        </p:nvSpPr>
        <p:spPr>
          <a:xfrm>
            <a:off x="3175212" y="6063486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D800328-CE44-BF47-AFC4-1A8F731AE458}"/>
              </a:ext>
            </a:extLst>
          </p:cNvPr>
          <p:cNvSpPr txBox="1"/>
          <p:nvPr/>
        </p:nvSpPr>
        <p:spPr>
          <a:xfrm>
            <a:off x="3152291" y="6083647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dt/</a:t>
            </a:r>
            <a:r>
              <a:rPr lang="en-US" sz="900" spc="0" baseline="0" dirty="0" err="1">
                <a:solidFill>
                  <a:srgbClr val="000000"/>
                </a:solidFill>
                <a:latin typeface="Helvetica"/>
                <a:sym typeface="Helvetica"/>
                <a:rtl val="0"/>
              </a:rPr>
              <a:t>foundationapp</a:t>
            </a: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/#/sensor1</a:t>
            </a:r>
          </a:p>
        </p:txBody>
      </p:sp>
      <p:pic>
        <p:nvPicPr>
          <p:cNvPr id="277" name="Picture 276">
            <a:extLst>
              <a:ext uri="{FF2B5EF4-FFF2-40B4-BE49-F238E27FC236}">
                <a16:creationId xmlns:a16="http://schemas.microsoft.com/office/drawing/2014/main" id="{80785C06-FBE1-6748-8E9B-ECDFE0791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3205" y="509038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8" name="Freeform 277">
            <a:extLst>
              <a:ext uri="{FF2B5EF4-FFF2-40B4-BE49-F238E27FC236}">
                <a16:creationId xmlns:a16="http://schemas.microsoft.com/office/drawing/2014/main" id="{BB494ED0-F086-6E48-BA62-A98CF9E50278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9D3BA137-9298-0848-90D8-B1C38DAFF6E9}"/>
              </a:ext>
            </a:extLst>
          </p:cNvPr>
          <p:cNvSpPr txBox="1"/>
          <p:nvPr/>
        </p:nvSpPr>
        <p:spPr>
          <a:xfrm rot="5400000">
            <a:off x="5099573" y="2837696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Update thing shadow "desired"</a:t>
            </a:r>
          </a:p>
        </p:txBody>
      </p:sp>
      <p:sp>
        <p:nvSpPr>
          <p:cNvPr id="280" name="Freeform 279">
            <a:extLst>
              <a:ext uri="{FF2B5EF4-FFF2-40B4-BE49-F238E27FC236}">
                <a16:creationId xmlns:a16="http://schemas.microsoft.com/office/drawing/2014/main" id="{A65956B1-649E-7F48-9643-FC88B66B91ED}"/>
              </a:ext>
            </a:extLst>
          </p:cNvPr>
          <p:cNvSpPr/>
          <p:nvPr/>
        </p:nvSpPr>
        <p:spPr>
          <a:xfrm>
            <a:off x="3243058" y="542605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26D826F-5EB4-DA47-A8EE-1FB088A81932}"/>
              </a:ext>
            </a:extLst>
          </p:cNvPr>
          <p:cNvSpPr txBox="1"/>
          <p:nvPr/>
        </p:nvSpPr>
        <p:spPr>
          <a:xfrm>
            <a:off x="3141441" y="5458319"/>
            <a:ext cx="2698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$aws/things/thingName/shadow/update/accepted</a:t>
            </a:r>
          </a:p>
        </p:txBody>
      </p:sp>
      <p:pic>
        <p:nvPicPr>
          <p:cNvPr id="282" name="Picture 281">
            <a:extLst>
              <a:ext uri="{FF2B5EF4-FFF2-40B4-BE49-F238E27FC236}">
                <a16:creationId xmlns:a16="http://schemas.microsoft.com/office/drawing/2014/main" id="{2DBB7CC3-E884-3842-8E08-18024320D5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420" y="572781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83" name="Picture 282">
            <a:extLst>
              <a:ext uri="{FF2B5EF4-FFF2-40B4-BE49-F238E27FC236}">
                <a16:creationId xmlns:a16="http://schemas.microsoft.com/office/drawing/2014/main" id="{11614D67-8F66-F94E-A00C-1677C21854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2153" y="3429000"/>
            <a:ext cx="468140" cy="467901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ECC56E92-E0C5-5947-AF48-0BC46B02CB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77696" y="2886506"/>
            <a:ext cx="434217" cy="427213"/>
          </a:xfrm>
          <a:custGeom>
            <a:avLst/>
            <a:gdLst>
              <a:gd name="connsiteX0" fmla="*/ 0 w 434217"/>
              <a:gd name="connsiteY0" fmla="*/ 0 h 427213"/>
              <a:gd name="connsiteX1" fmla="*/ 434217 w 434217"/>
              <a:gd name="connsiteY1" fmla="*/ 0 h 427213"/>
              <a:gd name="connsiteX2" fmla="*/ 434217 w 434217"/>
              <a:gd name="connsiteY2" fmla="*/ 427214 h 427213"/>
              <a:gd name="connsiteX3" fmla="*/ 0 w 434217"/>
              <a:gd name="connsiteY3" fmla="*/ 427214 h 42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17" h="427213">
                <a:moveTo>
                  <a:pt x="0" y="0"/>
                </a:moveTo>
                <a:lnTo>
                  <a:pt x="434217" y="0"/>
                </a:lnTo>
                <a:lnTo>
                  <a:pt x="434217" y="427214"/>
                </a:lnTo>
                <a:lnTo>
                  <a:pt x="0" y="427214"/>
                </a:lnTo>
                <a:close/>
              </a:path>
            </a:pathLst>
          </a:cu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6C7FD589-675C-1544-AC34-0475379C4D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77696" y="3896901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86" name="Freeform 285">
            <a:extLst>
              <a:ext uri="{FF2B5EF4-FFF2-40B4-BE49-F238E27FC236}">
                <a16:creationId xmlns:a16="http://schemas.microsoft.com/office/drawing/2014/main" id="{578E87C9-6A5C-5A4C-9653-9E078ED8F46D}"/>
              </a:ext>
            </a:extLst>
          </p:cNvPr>
          <p:cNvSpPr/>
          <p:nvPr/>
        </p:nvSpPr>
        <p:spPr>
          <a:xfrm>
            <a:off x="10020914" y="392063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8BFD2DD-1082-EB4D-861D-1EF1B50C9C7B}"/>
              </a:ext>
            </a:extLst>
          </p:cNvPr>
          <p:cNvSpPr txBox="1"/>
          <p:nvPr/>
        </p:nvSpPr>
        <p:spPr>
          <a:xfrm>
            <a:off x="9684545" y="3929252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Device Defender</a:t>
            </a:r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A03E7EF8-8AD7-C040-A23E-34639A0881B3}"/>
              </a:ext>
            </a:extLst>
          </p:cNvPr>
          <p:cNvSpPr/>
          <p:nvPr/>
        </p:nvSpPr>
        <p:spPr>
          <a:xfrm>
            <a:off x="11092888" y="434106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4070A20-765D-9043-BC3B-2B71FD6B04B5}"/>
              </a:ext>
            </a:extLst>
          </p:cNvPr>
          <p:cNvSpPr txBox="1"/>
          <p:nvPr/>
        </p:nvSpPr>
        <p:spPr>
          <a:xfrm>
            <a:off x="10871356" y="438601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Simple Notification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Service</a:t>
            </a:r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BD630D05-595E-624B-9BCF-54CC6789F446}"/>
              </a:ext>
            </a:extLst>
          </p:cNvPr>
          <p:cNvSpPr/>
          <p:nvPr/>
        </p:nvSpPr>
        <p:spPr>
          <a:xfrm>
            <a:off x="11092888" y="33171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6FA2332A-F5C8-FD47-A337-C0F58177644B}"/>
              </a:ext>
            </a:extLst>
          </p:cNvPr>
          <p:cNvSpPr txBox="1"/>
          <p:nvPr/>
        </p:nvSpPr>
        <p:spPr>
          <a:xfrm>
            <a:off x="11007057" y="334347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CloudWatch</a:t>
            </a:r>
          </a:p>
        </p:txBody>
      </p:sp>
      <p:pic>
        <p:nvPicPr>
          <p:cNvPr id="292" name="Picture 291">
            <a:extLst>
              <a:ext uri="{FF2B5EF4-FFF2-40B4-BE49-F238E27FC236}">
                <a16:creationId xmlns:a16="http://schemas.microsoft.com/office/drawing/2014/main" id="{24ACC1A2-9D48-5643-8A4F-8B2E4EAD3E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36106" y="750436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93" name="Freeform 292">
            <a:extLst>
              <a:ext uri="{FF2B5EF4-FFF2-40B4-BE49-F238E27FC236}">
                <a16:creationId xmlns:a16="http://schemas.microsoft.com/office/drawing/2014/main" id="{A528FDE5-1C4A-AB45-B820-0AE3C2C7E75E}"/>
              </a:ext>
            </a:extLst>
          </p:cNvPr>
          <p:cNvSpPr/>
          <p:nvPr/>
        </p:nvSpPr>
        <p:spPr>
          <a:xfrm>
            <a:off x="9824160" y="12285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DC5B936-131D-EC4D-B518-EDEA97F935CD}"/>
              </a:ext>
            </a:extLst>
          </p:cNvPr>
          <p:cNvSpPr txBox="1"/>
          <p:nvPr/>
        </p:nvSpPr>
        <p:spPr>
          <a:xfrm>
            <a:off x="9781395" y="1201778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DynamoDB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13AD51-5547-114A-82D9-BEBC3C0DF97F}"/>
              </a:ext>
            </a:extLst>
          </p:cNvPr>
          <p:cNvGrpSpPr/>
          <p:nvPr/>
        </p:nvGrpSpPr>
        <p:grpSpPr>
          <a:xfrm>
            <a:off x="3419459" y="1274786"/>
            <a:ext cx="40707" cy="230937"/>
            <a:chOff x="3419459" y="1274786"/>
            <a:chExt cx="40707" cy="230937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4DA448C-9917-5642-B1C5-24B7080690A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985B08B1-2392-5243-A699-711CF7A57EC3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44D0C07A-6FC7-154F-9C65-D82571CE93CD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9" name="Freeform 298">
            <a:extLst>
              <a:ext uri="{FF2B5EF4-FFF2-40B4-BE49-F238E27FC236}">
                <a16:creationId xmlns:a16="http://schemas.microsoft.com/office/drawing/2014/main" id="{ECDD1DE2-565B-A347-B7F2-322B15596D60}"/>
              </a:ext>
            </a:extLst>
          </p:cNvPr>
          <p:cNvSpPr/>
          <p:nvPr/>
        </p:nvSpPr>
        <p:spPr>
          <a:xfrm>
            <a:off x="3127719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9BACCD8-FE2E-844D-BDB7-B44345213BCF}"/>
              </a:ext>
            </a:extLst>
          </p:cNvPr>
          <p:cNvSpPr txBox="1"/>
          <p:nvPr/>
        </p:nvSpPr>
        <p:spPr>
          <a:xfrm>
            <a:off x="2995005" y="1098295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API: Get Data</a:t>
            </a:r>
          </a:p>
        </p:txBody>
      </p:sp>
      <p:sp>
        <p:nvSpPr>
          <p:cNvPr id="302" name="Freeform 301">
            <a:extLst>
              <a:ext uri="{FF2B5EF4-FFF2-40B4-BE49-F238E27FC236}">
                <a16:creationId xmlns:a16="http://schemas.microsoft.com/office/drawing/2014/main" id="{7A7C1918-6C15-7242-9450-8B5D56BD2398}"/>
              </a:ext>
            </a:extLst>
          </p:cNvPr>
          <p:cNvSpPr/>
          <p:nvPr/>
        </p:nvSpPr>
        <p:spPr>
          <a:xfrm>
            <a:off x="4070784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AAEF54A-2E8B-064F-944F-FAA1ACC2C58B}"/>
              </a:ext>
            </a:extLst>
          </p:cNvPr>
          <p:cNvSpPr txBox="1"/>
          <p:nvPr/>
        </p:nvSpPr>
        <p:spPr>
          <a:xfrm>
            <a:off x="3847292" y="1103673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Query Data</a:t>
            </a:r>
          </a:p>
        </p:txBody>
      </p:sp>
      <p:sp>
        <p:nvSpPr>
          <p:cNvPr id="304" name="Freeform 303">
            <a:extLst>
              <a:ext uri="{FF2B5EF4-FFF2-40B4-BE49-F238E27FC236}">
                <a16:creationId xmlns:a16="http://schemas.microsoft.com/office/drawing/2014/main" id="{89917A8D-7145-574D-9D13-BFF956D4E783}"/>
              </a:ext>
            </a:extLst>
          </p:cNvPr>
          <p:cNvSpPr/>
          <p:nvPr/>
        </p:nvSpPr>
        <p:spPr>
          <a:xfrm>
            <a:off x="887431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F1614D4-9C57-3E4D-99E2-FAEB59286458}"/>
              </a:ext>
            </a:extLst>
          </p:cNvPr>
          <p:cNvSpPr txBox="1"/>
          <p:nvPr/>
        </p:nvSpPr>
        <p:spPr>
          <a:xfrm rot="5400000">
            <a:off x="8369104" y="2869416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Switch Thing Group</a:t>
            </a:r>
          </a:p>
        </p:txBody>
      </p:sp>
      <p:pic>
        <p:nvPicPr>
          <p:cNvPr id="311" name="Picture 310">
            <a:extLst>
              <a:ext uri="{FF2B5EF4-FFF2-40B4-BE49-F238E27FC236}">
                <a16:creationId xmlns:a16="http://schemas.microsoft.com/office/drawing/2014/main" id="{7BC32E5F-4873-F54B-BAC9-F5723983E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001" y="4134242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14" name="Freeform 313">
            <a:extLst>
              <a:ext uri="{FF2B5EF4-FFF2-40B4-BE49-F238E27FC236}">
                <a16:creationId xmlns:a16="http://schemas.microsoft.com/office/drawing/2014/main" id="{AC914168-6267-504E-8EE8-020BA693F702}"/>
              </a:ext>
            </a:extLst>
          </p:cNvPr>
          <p:cNvSpPr/>
          <p:nvPr/>
        </p:nvSpPr>
        <p:spPr>
          <a:xfrm>
            <a:off x="3817174" y="4955577"/>
            <a:ext cx="3700207" cy="307729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5" name="Freeform 314">
            <a:extLst>
              <a:ext uri="{FF2B5EF4-FFF2-40B4-BE49-F238E27FC236}">
                <a16:creationId xmlns:a16="http://schemas.microsoft.com/office/drawing/2014/main" id="{DDD00B20-F6E2-2E40-B9C8-CE487C553CEF}"/>
              </a:ext>
            </a:extLst>
          </p:cNvPr>
          <p:cNvSpPr/>
          <p:nvPr/>
        </p:nvSpPr>
        <p:spPr>
          <a:xfrm>
            <a:off x="7497028" y="4925062"/>
            <a:ext cx="40707" cy="40687"/>
          </a:xfrm>
          <a:custGeom>
            <a:avLst/>
            <a:gdLst>
              <a:gd name="connsiteX0" fmla="*/ 20354 w 40707"/>
              <a:gd name="connsiteY0" fmla="*/ 0 h 40687"/>
              <a:gd name="connsiteX1" fmla="*/ 40708 w 40707"/>
              <a:gd name="connsiteY1" fmla="*/ 40687 h 40687"/>
              <a:gd name="connsiteX2" fmla="*/ 20354 w 40707"/>
              <a:gd name="connsiteY2" fmla="*/ 30515 h 40687"/>
              <a:gd name="connsiteX3" fmla="*/ 0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20354" y="0"/>
                </a:moveTo>
                <a:lnTo>
                  <a:pt x="40708" y="40687"/>
                </a:lnTo>
                <a:lnTo>
                  <a:pt x="20354" y="30515"/>
                </a:lnTo>
                <a:lnTo>
                  <a:pt x="0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6" name="Freeform 315">
            <a:extLst>
              <a:ext uri="{FF2B5EF4-FFF2-40B4-BE49-F238E27FC236}">
                <a16:creationId xmlns:a16="http://schemas.microsoft.com/office/drawing/2014/main" id="{A50AFCE2-3BD1-F440-8705-F143F28A48ED}"/>
              </a:ext>
            </a:extLst>
          </p:cNvPr>
          <p:cNvSpPr/>
          <p:nvPr/>
        </p:nvSpPr>
        <p:spPr>
          <a:xfrm>
            <a:off x="3786643" y="5242964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62FE787D-4BF2-0E48-8B29-CB405967140D}"/>
              </a:ext>
            </a:extLst>
          </p:cNvPr>
          <p:cNvSpPr/>
          <p:nvPr/>
        </p:nvSpPr>
        <p:spPr>
          <a:xfrm>
            <a:off x="4629703" y="2510150"/>
            <a:ext cx="1492621" cy="461119"/>
          </a:xfrm>
          <a:custGeom>
            <a:avLst/>
            <a:gdLst>
              <a:gd name="connsiteX0" fmla="*/ 0 w 1454491"/>
              <a:gd name="connsiteY0" fmla="*/ 0 h 461119"/>
              <a:gd name="connsiteX1" fmla="*/ 746311 w 1454491"/>
              <a:gd name="connsiteY1" fmla="*/ 0 h 461119"/>
              <a:gd name="connsiteX2" fmla="*/ 746311 w 1454491"/>
              <a:gd name="connsiteY2" fmla="*/ 461120 h 461119"/>
              <a:gd name="connsiteX3" fmla="*/ 1454491 w 1454491"/>
              <a:gd name="connsiteY3" fmla="*/ 461120 h 46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491" h="461119">
                <a:moveTo>
                  <a:pt x="0" y="0"/>
                </a:moveTo>
                <a:lnTo>
                  <a:pt x="746311" y="0"/>
                </a:lnTo>
                <a:lnTo>
                  <a:pt x="746311" y="461120"/>
                </a:lnTo>
                <a:lnTo>
                  <a:pt x="1454491" y="46112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8" name="Freeform 317">
            <a:extLst>
              <a:ext uri="{FF2B5EF4-FFF2-40B4-BE49-F238E27FC236}">
                <a16:creationId xmlns:a16="http://schemas.microsoft.com/office/drawing/2014/main" id="{9051FE96-086A-0F41-8854-B6FB0A9F115D}"/>
              </a:ext>
            </a:extLst>
          </p:cNvPr>
          <p:cNvSpPr/>
          <p:nvPr/>
        </p:nvSpPr>
        <p:spPr>
          <a:xfrm>
            <a:off x="6112147" y="295092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9" name="Freeform 318">
            <a:extLst>
              <a:ext uri="{FF2B5EF4-FFF2-40B4-BE49-F238E27FC236}">
                <a16:creationId xmlns:a16="http://schemas.microsoft.com/office/drawing/2014/main" id="{47738510-894F-B946-82D4-3A2F3BC24056}"/>
              </a:ext>
            </a:extLst>
          </p:cNvPr>
          <p:cNvSpPr/>
          <p:nvPr/>
        </p:nvSpPr>
        <p:spPr>
          <a:xfrm>
            <a:off x="5088480" y="3669731"/>
            <a:ext cx="4968935" cy="2217443"/>
          </a:xfrm>
          <a:custGeom>
            <a:avLst/>
            <a:gdLst>
              <a:gd name="connsiteX0" fmla="*/ 0 w 4968935"/>
              <a:gd name="connsiteY0" fmla="*/ 2217444 h 2217443"/>
              <a:gd name="connsiteX1" fmla="*/ 4599987 w 4968935"/>
              <a:gd name="connsiteY1" fmla="*/ 2190319 h 2217443"/>
              <a:gd name="connsiteX2" fmla="*/ 4599987 w 4968935"/>
              <a:gd name="connsiteY2" fmla="*/ 0 h 2217443"/>
              <a:gd name="connsiteX3" fmla="*/ 4968936 w 4968935"/>
              <a:gd name="connsiteY3" fmla="*/ 0 h 221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35" h="2217443">
                <a:moveTo>
                  <a:pt x="0" y="2217444"/>
                </a:moveTo>
                <a:lnTo>
                  <a:pt x="4599987" y="2190319"/>
                </a:lnTo>
                <a:lnTo>
                  <a:pt x="4599987" y="0"/>
                </a:lnTo>
                <a:lnTo>
                  <a:pt x="496893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0" name="Freeform 319">
            <a:extLst>
              <a:ext uri="{FF2B5EF4-FFF2-40B4-BE49-F238E27FC236}">
                <a16:creationId xmlns:a16="http://schemas.microsoft.com/office/drawing/2014/main" id="{14F9CD3D-D00A-2D4E-801F-9E39C7ADFEAC}"/>
              </a:ext>
            </a:extLst>
          </p:cNvPr>
          <p:cNvSpPr/>
          <p:nvPr/>
        </p:nvSpPr>
        <p:spPr>
          <a:xfrm>
            <a:off x="10047239" y="364938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C3AFC98C-3F33-E34B-8972-5C45A1EA661C}"/>
              </a:ext>
            </a:extLst>
          </p:cNvPr>
          <p:cNvSpPr/>
          <p:nvPr/>
        </p:nvSpPr>
        <p:spPr>
          <a:xfrm>
            <a:off x="1343358" y="2537275"/>
            <a:ext cx="1861569" cy="6781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BA3C1C0E-1CBC-EC47-9FE2-E8556E570D1E}"/>
              </a:ext>
            </a:extLst>
          </p:cNvPr>
          <p:cNvSpPr/>
          <p:nvPr/>
        </p:nvSpPr>
        <p:spPr>
          <a:xfrm>
            <a:off x="3194751" y="251693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DC52A165-4F81-144B-A522-F390EF08AB54}"/>
              </a:ext>
            </a:extLst>
          </p:cNvPr>
          <p:cNvSpPr/>
          <p:nvPr/>
        </p:nvSpPr>
        <p:spPr>
          <a:xfrm>
            <a:off x="1381488" y="930137"/>
            <a:ext cx="1816655" cy="1607138"/>
          </a:xfrm>
          <a:custGeom>
            <a:avLst/>
            <a:gdLst>
              <a:gd name="connsiteX0" fmla="*/ 0 w 1816655"/>
              <a:gd name="connsiteY0" fmla="*/ 1607138 h 1607138"/>
              <a:gd name="connsiteX1" fmla="*/ 1590184 w 1816655"/>
              <a:gd name="connsiteY1" fmla="*/ 1607138 h 1607138"/>
              <a:gd name="connsiteX2" fmla="*/ 1590184 w 1816655"/>
              <a:gd name="connsiteY2" fmla="*/ 0 h 1607138"/>
              <a:gd name="connsiteX3" fmla="*/ 1816656 w 1816655"/>
              <a:gd name="connsiteY3" fmla="*/ 0 h 160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6655" h="1607138">
                <a:moveTo>
                  <a:pt x="0" y="1607138"/>
                </a:moveTo>
                <a:lnTo>
                  <a:pt x="1590184" y="1607138"/>
                </a:lnTo>
                <a:lnTo>
                  <a:pt x="1590184" y="0"/>
                </a:lnTo>
                <a:lnTo>
                  <a:pt x="18166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4D8E3DCB-A462-8C4B-A435-247E542AF2DD}"/>
              </a:ext>
            </a:extLst>
          </p:cNvPr>
          <p:cNvSpPr/>
          <p:nvPr/>
        </p:nvSpPr>
        <p:spPr>
          <a:xfrm>
            <a:off x="1350957" y="2516932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5F2F757D-99A4-C244-BBAB-9971384D07C1}"/>
              </a:ext>
            </a:extLst>
          </p:cNvPr>
          <p:cNvSpPr/>
          <p:nvPr/>
        </p:nvSpPr>
        <p:spPr>
          <a:xfrm>
            <a:off x="3187967" y="90979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FA8A6472-A138-394D-BA96-3FDDFD41CDB2}"/>
              </a:ext>
            </a:extLst>
          </p:cNvPr>
          <p:cNvSpPr/>
          <p:nvPr/>
        </p:nvSpPr>
        <p:spPr>
          <a:xfrm>
            <a:off x="4837449" y="3425609"/>
            <a:ext cx="233255" cy="976489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81A0C2CF-F87C-1F41-8090-C993689AACED}"/>
              </a:ext>
            </a:extLst>
          </p:cNvPr>
          <p:cNvSpPr/>
          <p:nvPr/>
        </p:nvSpPr>
        <p:spPr>
          <a:xfrm>
            <a:off x="5060528" y="3405265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8" name="Freeform 327">
            <a:extLst>
              <a:ext uri="{FF2B5EF4-FFF2-40B4-BE49-F238E27FC236}">
                <a16:creationId xmlns:a16="http://schemas.microsoft.com/office/drawing/2014/main" id="{C0150FAC-F821-9145-8C27-018F985CAB5F}"/>
              </a:ext>
            </a:extLst>
          </p:cNvPr>
          <p:cNvSpPr/>
          <p:nvPr/>
        </p:nvSpPr>
        <p:spPr>
          <a:xfrm>
            <a:off x="5515913" y="3425609"/>
            <a:ext cx="1488414" cy="6781"/>
          </a:xfrm>
          <a:custGeom>
            <a:avLst/>
            <a:gdLst>
              <a:gd name="connsiteX0" fmla="*/ 0 w 1488414"/>
              <a:gd name="connsiteY0" fmla="*/ 0 h 6781"/>
              <a:gd name="connsiteX1" fmla="*/ 1488415 w 1488414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414" h="6781">
                <a:moveTo>
                  <a:pt x="0" y="0"/>
                </a:moveTo>
                <a:lnTo>
                  <a:pt x="148841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9" name="Freeform 328">
            <a:extLst>
              <a:ext uri="{FF2B5EF4-FFF2-40B4-BE49-F238E27FC236}">
                <a16:creationId xmlns:a16="http://schemas.microsoft.com/office/drawing/2014/main" id="{8D69940E-4D7B-694D-97BC-065DC4D0B213}"/>
              </a:ext>
            </a:extLst>
          </p:cNvPr>
          <p:cNvSpPr/>
          <p:nvPr/>
        </p:nvSpPr>
        <p:spPr>
          <a:xfrm>
            <a:off x="6953150" y="3405265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0" name="Freeform 329">
            <a:extLst>
              <a:ext uri="{FF2B5EF4-FFF2-40B4-BE49-F238E27FC236}">
                <a16:creationId xmlns:a16="http://schemas.microsoft.com/office/drawing/2014/main" id="{96DC998E-E966-B947-812E-923722BA1095}"/>
              </a:ext>
            </a:extLst>
          </p:cNvPr>
          <p:cNvSpPr/>
          <p:nvPr/>
        </p:nvSpPr>
        <p:spPr>
          <a:xfrm>
            <a:off x="3779045" y="4564846"/>
            <a:ext cx="850658" cy="6781"/>
          </a:xfrm>
          <a:custGeom>
            <a:avLst/>
            <a:gdLst>
              <a:gd name="connsiteX0" fmla="*/ 0 w 850658"/>
              <a:gd name="connsiteY0" fmla="*/ 0 h 6781"/>
              <a:gd name="connsiteX1" fmla="*/ 850658 w 850658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0658" h="6781">
                <a:moveTo>
                  <a:pt x="0" y="0"/>
                </a:moveTo>
                <a:lnTo>
                  <a:pt x="850658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1" name="Freeform 330">
            <a:extLst>
              <a:ext uri="{FF2B5EF4-FFF2-40B4-BE49-F238E27FC236}">
                <a16:creationId xmlns:a16="http://schemas.microsoft.com/office/drawing/2014/main" id="{520DCA52-D9F1-CC44-A4CA-9C828C688225}"/>
              </a:ext>
            </a:extLst>
          </p:cNvPr>
          <p:cNvSpPr/>
          <p:nvPr/>
        </p:nvSpPr>
        <p:spPr>
          <a:xfrm>
            <a:off x="4619526" y="454450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2" name="Freeform 331">
            <a:extLst>
              <a:ext uri="{FF2B5EF4-FFF2-40B4-BE49-F238E27FC236}">
                <a16:creationId xmlns:a16="http://schemas.microsoft.com/office/drawing/2014/main" id="{2C0F31CE-FE3B-AA47-ADAF-4960DD7113CB}"/>
              </a:ext>
            </a:extLst>
          </p:cNvPr>
          <p:cNvSpPr/>
          <p:nvPr/>
        </p:nvSpPr>
        <p:spPr>
          <a:xfrm>
            <a:off x="2971672" y="4571627"/>
            <a:ext cx="436795" cy="433995"/>
          </a:xfrm>
          <a:custGeom>
            <a:avLst/>
            <a:gdLst>
              <a:gd name="connsiteX0" fmla="*/ 0 w 436795"/>
              <a:gd name="connsiteY0" fmla="*/ 433995 h 433995"/>
              <a:gd name="connsiteX1" fmla="*/ 237462 w 436795"/>
              <a:gd name="connsiteY1" fmla="*/ 433995 h 433995"/>
              <a:gd name="connsiteX2" fmla="*/ 237462 w 436795"/>
              <a:gd name="connsiteY2" fmla="*/ 0 h 433995"/>
              <a:gd name="connsiteX3" fmla="*/ 436795 w 436795"/>
              <a:gd name="connsiteY3" fmla="*/ 0 h 43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95" h="433995">
                <a:moveTo>
                  <a:pt x="0" y="433995"/>
                </a:moveTo>
                <a:lnTo>
                  <a:pt x="237462" y="433995"/>
                </a:lnTo>
                <a:lnTo>
                  <a:pt x="237462" y="0"/>
                </a:lnTo>
                <a:lnTo>
                  <a:pt x="43679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3" name="Freeform 332">
            <a:extLst>
              <a:ext uri="{FF2B5EF4-FFF2-40B4-BE49-F238E27FC236}">
                <a16:creationId xmlns:a16="http://schemas.microsoft.com/office/drawing/2014/main" id="{B4D63A76-F8E7-294B-A845-276B91AC3D69}"/>
              </a:ext>
            </a:extLst>
          </p:cNvPr>
          <p:cNvSpPr/>
          <p:nvPr/>
        </p:nvSpPr>
        <p:spPr>
          <a:xfrm>
            <a:off x="3398291" y="455128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4" name="Freeform 333">
            <a:extLst>
              <a:ext uri="{FF2B5EF4-FFF2-40B4-BE49-F238E27FC236}">
                <a16:creationId xmlns:a16="http://schemas.microsoft.com/office/drawing/2014/main" id="{286823B7-462B-3A4F-8F09-5EFB51DAA711}"/>
              </a:ext>
            </a:extLst>
          </p:cNvPr>
          <p:cNvSpPr/>
          <p:nvPr/>
        </p:nvSpPr>
        <p:spPr>
          <a:xfrm>
            <a:off x="2971672" y="5005622"/>
            <a:ext cx="436795" cy="257684"/>
          </a:xfrm>
          <a:custGeom>
            <a:avLst/>
            <a:gdLst>
              <a:gd name="connsiteX0" fmla="*/ 0 w 436795"/>
              <a:gd name="connsiteY0" fmla="*/ 0 h 257684"/>
              <a:gd name="connsiteX1" fmla="*/ 237462 w 436795"/>
              <a:gd name="connsiteY1" fmla="*/ 0 h 257684"/>
              <a:gd name="connsiteX2" fmla="*/ 237462 w 436795"/>
              <a:gd name="connsiteY2" fmla="*/ 257685 h 257684"/>
              <a:gd name="connsiteX3" fmla="*/ 436795 w 436795"/>
              <a:gd name="connsiteY3" fmla="*/ 257685 h 25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95" h="257684">
                <a:moveTo>
                  <a:pt x="0" y="0"/>
                </a:moveTo>
                <a:lnTo>
                  <a:pt x="237462" y="0"/>
                </a:lnTo>
                <a:lnTo>
                  <a:pt x="237462" y="257685"/>
                </a:lnTo>
                <a:lnTo>
                  <a:pt x="436795" y="257685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5" name="Freeform 334">
            <a:extLst>
              <a:ext uri="{FF2B5EF4-FFF2-40B4-BE49-F238E27FC236}">
                <a16:creationId xmlns:a16="http://schemas.microsoft.com/office/drawing/2014/main" id="{57983610-BE0D-3644-9382-7FF724F758F4}"/>
              </a:ext>
            </a:extLst>
          </p:cNvPr>
          <p:cNvSpPr/>
          <p:nvPr/>
        </p:nvSpPr>
        <p:spPr>
          <a:xfrm>
            <a:off x="3398291" y="524296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0B655DE2-5F22-3B42-A7CB-836817F7A36C}"/>
              </a:ext>
            </a:extLst>
          </p:cNvPr>
          <p:cNvSpPr/>
          <p:nvPr/>
        </p:nvSpPr>
        <p:spPr>
          <a:xfrm>
            <a:off x="3009802" y="5005622"/>
            <a:ext cx="391880" cy="895114"/>
          </a:xfrm>
          <a:custGeom>
            <a:avLst/>
            <a:gdLst>
              <a:gd name="connsiteX0" fmla="*/ 0 w 391880"/>
              <a:gd name="connsiteY0" fmla="*/ 0 h 895114"/>
              <a:gd name="connsiteX1" fmla="*/ 199333 w 391880"/>
              <a:gd name="connsiteY1" fmla="*/ 0 h 895114"/>
              <a:gd name="connsiteX2" fmla="*/ 199333 w 391880"/>
              <a:gd name="connsiteY2" fmla="*/ 895115 h 895114"/>
              <a:gd name="connsiteX3" fmla="*/ 391881 w 391880"/>
              <a:gd name="connsiteY3" fmla="*/ 895115 h 89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0" h="895114">
                <a:moveTo>
                  <a:pt x="0" y="0"/>
                </a:moveTo>
                <a:lnTo>
                  <a:pt x="199333" y="0"/>
                </a:lnTo>
                <a:lnTo>
                  <a:pt x="199333" y="895115"/>
                </a:lnTo>
                <a:lnTo>
                  <a:pt x="391881" y="895115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6B928591-D8DE-B546-9143-0313BD3FE106}"/>
              </a:ext>
            </a:extLst>
          </p:cNvPr>
          <p:cNvSpPr/>
          <p:nvPr/>
        </p:nvSpPr>
        <p:spPr>
          <a:xfrm>
            <a:off x="2979271" y="4985279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8" name="Freeform 337">
            <a:extLst>
              <a:ext uri="{FF2B5EF4-FFF2-40B4-BE49-F238E27FC236}">
                <a16:creationId xmlns:a16="http://schemas.microsoft.com/office/drawing/2014/main" id="{D84AAC18-027A-DD41-B876-4695995E58F5}"/>
              </a:ext>
            </a:extLst>
          </p:cNvPr>
          <p:cNvSpPr/>
          <p:nvPr/>
        </p:nvSpPr>
        <p:spPr>
          <a:xfrm>
            <a:off x="3391506" y="588039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9" name="Freeform 338">
            <a:extLst>
              <a:ext uri="{FF2B5EF4-FFF2-40B4-BE49-F238E27FC236}">
                <a16:creationId xmlns:a16="http://schemas.microsoft.com/office/drawing/2014/main" id="{DB8617BE-0A0A-9A44-88CC-DDE8AB0BE54E}"/>
              </a:ext>
            </a:extLst>
          </p:cNvPr>
          <p:cNvSpPr/>
          <p:nvPr/>
        </p:nvSpPr>
        <p:spPr>
          <a:xfrm>
            <a:off x="3772260" y="5900737"/>
            <a:ext cx="938858" cy="6781"/>
          </a:xfrm>
          <a:custGeom>
            <a:avLst/>
            <a:gdLst>
              <a:gd name="connsiteX0" fmla="*/ 0 w 938858"/>
              <a:gd name="connsiteY0" fmla="*/ 0 h 6781"/>
              <a:gd name="connsiteX1" fmla="*/ 488494 w 938858"/>
              <a:gd name="connsiteY1" fmla="*/ 0 h 6781"/>
              <a:gd name="connsiteX2" fmla="*/ 938859 w 938858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858" h="6781">
                <a:moveTo>
                  <a:pt x="0" y="0"/>
                </a:moveTo>
                <a:lnTo>
                  <a:pt x="488494" y="0"/>
                </a:lnTo>
                <a:lnTo>
                  <a:pt x="938859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0" name="Freeform 339">
            <a:extLst>
              <a:ext uri="{FF2B5EF4-FFF2-40B4-BE49-F238E27FC236}">
                <a16:creationId xmlns:a16="http://schemas.microsoft.com/office/drawing/2014/main" id="{D55E2494-EDE1-A046-9C75-7D66716B6EA9}"/>
              </a:ext>
            </a:extLst>
          </p:cNvPr>
          <p:cNvSpPr/>
          <p:nvPr/>
        </p:nvSpPr>
        <p:spPr>
          <a:xfrm>
            <a:off x="4700942" y="588039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BBC9DC69-8AB8-8C4F-9A9F-46198E3103E9}"/>
              </a:ext>
            </a:extLst>
          </p:cNvPr>
          <p:cNvSpPr/>
          <p:nvPr/>
        </p:nvSpPr>
        <p:spPr>
          <a:xfrm>
            <a:off x="10563686" y="3106894"/>
            <a:ext cx="579272" cy="562837"/>
          </a:xfrm>
          <a:custGeom>
            <a:avLst/>
            <a:gdLst>
              <a:gd name="connsiteX0" fmla="*/ 0 w 579272"/>
              <a:gd name="connsiteY0" fmla="*/ 562837 h 562837"/>
              <a:gd name="connsiteX1" fmla="*/ 312094 w 579272"/>
              <a:gd name="connsiteY1" fmla="*/ 562837 h 562837"/>
              <a:gd name="connsiteX2" fmla="*/ 312094 w 579272"/>
              <a:gd name="connsiteY2" fmla="*/ 0 h 562837"/>
              <a:gd name="connsiteX3" fmla="*/ 579273 w 579272"/>
              <a:gd name="connsiteY3" fmla="*/ 0 h 5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272" h="562837">
                <a:moveTo>
                  <a:pt x="0" y="562837"/>
                </a:moveTo>
                <a:lnTo>
                  <a:pt x="312094" y="562837"/>
                </a:lnTo>
                <a:lnTo>
                  <a:pt x="312094" y="0"/>
                </a:lnTo>
                <a:lnTo>
                  <a:pt x="579273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2" name="Freeform 341">
            <a:extLst>
              <a:ext uri="{FF2B5EF4-FFF2-40B4-BE49-F238E27FC236}">
                <a16:creationId xmlns:a16="http://schemas.microsoft.com/office/drawing/2014/main" id="{61515F4A-CBC4-B748-BECE-2872650685AB}"/>
              </a:ext>
            </a:extLst>
          </p:cNvPr>
          <p:cNvSpPr/>
          <p:nvPr/>
        </p:nvSpPr>
        <p:spPr>
          <a:xfrm>
            <a:off x="11132781" y="3086550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3" name="Freeform 342">
            <a:extLst>
              <a:ext uri="{FF2B5EF4-FFF2-40B4-BE49-F238E27FC236}">
                <a16:creationId xmlns:a16="http://schemas.microsoft.com/office/drawing/2014/main" id="{F4EA3B48-9C20-154B-A9C5-02904FABB4A2}"/>
              </a:ext>
            </a:extLst>
          </p:cNvPr>
          <p:cNvSpPr/>
          <p:nvPr/>
        </p:nvSpPr>
        <p:spPr>
          <a:xfrm>
            <a:off x="10563686" y="3669731"/>
            <a:ext cx="579272" cy="454338"/>
          </a:xfrm>
          <a:custGeom>
            <a:avLst/>
            <a:gdLst>
              <a:gd name="connsiteX0" fmla="*/ 0 w 579272"/>
              <a:gd name="connsiteY0" fmla="*/ 0 h 454338"/>
              <a:gd name="connsiteX1" fmla="*/ 312094 w 579272"/>
              <a:gd name="connsiteY1" fmla="*/ 0 h 454338"/>
              <a:gd name="connsiteX2" fmla="*/ 312094 w 579272"/>
              <a:gd name="connsiteY2" fmla="*/ 454339 h 454338"/>
              <a:gd name="connsiteX3" fmla="*/ 579273 w 579272"/>
              <a:gd name="connsiteY3" fmla="*/ 454339 h 45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272" h="454338">
                <a:moveTo>
                  <a:pt x="0" y="0"/>
                </a:moveTo>
                <a:lnTo>
                  <a:pt x="312094" y="0"/>
                </a:lnTo>
                <a:lnTo>
                  <a:pt x="312094" y="454339"/>
                </a:lnTo>
                <a:lnTo>
                  <a:pt x="579273" y="454339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4" name="Freeform 343">
            <a:extLst>
              <a:ext uri="{FF2B5EF4-FFF2-40B4-BE49-F238E27FC236}">
                <a16:creationId xmlns:a16="http://schemas.microsoft.com/office/drawing/2014/main" id="{59996A20-8E01-9242-83F7-6D1B6CA35B36}"/>
              </a:ext>
            </a:extLst>
          </p:cNvPr>
          <p:cNvSpPr/>
          <p:nvPr/>
        </p:nvSpPr>
        <p:spPr>
          <a:xfrm>
            <a:off x="11132781" y="41037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66284B03-0CF3-C743-80CA-D43D96E5BCCF}"/>
              </a:ext>
            </a:extLst>
          </p:cNvPr>
          <p:cNvSpPr/>
          <p:nvPr/>
        </p:nvSpPr>
        <p:spPr>
          <a:xfrm>
            <a:off x="8824239" y="2971270"/>
            <a:ext cx="1233176" cy="698460"/>
          </a:xfrm>
          <a:custGeom>
            <a:avLst/>
            <a:gdLst>
              <a:gd name="connsiteX0" fmla="*/ 1233176 w 1233176"/>
              <a:gd name="connsiteY0" fmla="*/ 698461 h 698460"/>
              <a:gd name="connsiteX1" fmla="*/ 619981 w 1233176"/>
              <a:gd name="connsiteY1" fmla="*/ 698461 h 698460"/>
              <a:gd name="connsiteX2" fmla="*/ 619981 w 1233176"/>
              <a:gd name="connsiteY2" fmla="*/ 0 h 698460"/>
              <a:gd name="connsiteX3" fmla="*/ 0 w 1233176"/>
              <a:gd name="connsiteY3" fmla="*/ 0 h 69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176" h="698460">
                <a:moveTo>
                  <a:pt x="1233176" y="698461"/>
                </a:moveTo>
                <a:lnTo>
                  <a:pt x="619981" y="698461"/>
                </a:lnTo>
                <a:lnTo>
                  <a:pt x="619981" y="0"/>
                </a:lnTo>
                <a:lnTo>
                  <a:pt x="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725890B4-86EE-1F41-AD67-F764517E14DF}"/>
              </a:ext>
            </a:extLst>
          </p:cNvPr>
          <p:cNvSpPr/>
          <p:nvPr/>
        </p:nvSpPr>
        <p:spPr>
          <a:xfrm>
            <a:off x="10047239" y="364938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id="{E840847E-BF90-C844-99FD-8C5406F1378E}"/>
              </a:ext>
            </a:extLst>
          </p:cNvPr>
          <p:cNvSpPr/>
          <p:nvPr/>
        </p:nvSpPr>
        <p:spPr>
          <a:xfrm>
            <a:off x="8793708" y="295092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8" name="Freeform 347">
            <a:extLst>
              <a:ext uri="{FF2B5EF4-FFF2-40B4-BE49-F238E27FC236}">
                <a16:creationId xmlns:a16="http://schemas.microsoft.com/office/drawing/2014/main" id="{E6EB3AD3-7A54-5741-A7FC-D651265CCD80}"/>
              </a:ext>
            </a:extLst>
          </p:cNvPr>
          <p:cNvSpPr/>
          <p:nvPr/>
        </p:nvSpPr>
        <p:spPr>
          <a:xfrm>
            <a:off x="3667912" y="923356"/>
            <a:ext cx="466511" cy="6781"/>
          </a:xfrm>
          <a:custGeom>
            <a:avLst/>
            <a:gdLst>
              <a:gd name="connsiteX0" fmla="*/ 0 w 466511"/>
              <a:gd name="connsiteY0" fmla="*/ 0 h 6781"/>
              <a:gd name="connsiteX1" fmla="*/ 466512 w 466511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6511" h="6781">
                <a:moveTo>
                  <a:pt x="0" y="0"/>
                </a:moveTo>
                <a:lnTo>
                  <a:pt x="466512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9" name="Freeform 348">
            <a:extLst>
              <a:ext uri="{FF2B5EF4-FFF2-40B4-BE49-F238E27FC236}">
                <a16:creationId xmlns:a16="http://schemas.microsoft.com/office/drawing/2014/main" id="{07D46986-AFB0-1F49-B3B3-45678A91140A}"/>
              </a:ext>
            </a:extLst>
          </p:cNvPr>
          <p:cNvSpPr/>
          <p:nvPr/>
        </p:nvSpPr>
        <p:spPr>
          <a:xfrm>
            <a:off x="3637381" y="903012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DD50BF3C-1D2B-7C43-AFC2-7ABCF31514A2}"/>
              </a:ext>
            </a:extLst>
          </p:cNvPr>
          <p:cNvSpPr/>
          <p:nvPr/>
        </p:nvSpPr>
        <p:spPr>
          <a:xfrm>
            <a:off x="4124247" y="90301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69A196A2-4E46-F24A-9D4D-6D62333D2BA9}"/>
              </a:ext>
            </a:extLst>
          </p:cNvPr>
          <p:cNvSpPr/>
          <p:nvPr/>
        </p:nvSpPr>
        <p:spPr>
          <a:xfrm>
            <a:off x="4617762" y="921864"/>
            <a:ext cx="5283607" cy="8273"/>
          </a:xfrm>
          <a:custGeom>
            <a:avLst/>
            <a:gdLst>
              <a:gd name="connsiteX0" fmla="*/ 0 w 5283607"/>
              <a:gd name="connsiteY0" fmla="*/ 8273 h 8273"/>
              <a:gd name="connsiteX1" fmla="*/ 2682512 w 5283607"/>
              <a:gd name="connsiteY1" fmla="*/ 8273 h 8273"/>
              <a:gd name="connsiteX2" fmla="*/ 5283607 w 5283607"/>
              <a:gd name="connsiteY2" fmla="*/ 0 h 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3607" h="8273">
                <a:moveTo>
                  <a:pt x="0" y="8273"/>
                </a:moveTo>
                <a:lnTo>
                  <a:pt x="2682512" y="8273"/>
                </a:lnTo>
                <a:lnTo>
                  <a:pt x="5283607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2" name="Freeform 351">
            <a:extLst>
              <a:ext uri="{FF2B5EF4-FFF2-40B4-BE49-F238E27FC236}">
                <a16:creationId xmlns:a16="http://schemas.microsoft.com/office/drawing/2014/main" id="{BC50BDDC-3FA4-C248-A2CF-664F5E6E2D7B}"/>
              </a:ext>
            </a:extLst>
          </p:cNvPr>
          <p:cNvSpPr/>
          <p:nvPr/>
        </p:nvSpPr>
        <p:spPr>
          <a:xfrm>
            <a:off x="4587231" y="909793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3" name="Freeform 352">
            <a:extLst>
              <a:ext uri="{FF2B5EF4-FFF2-40B4-BE49-F238E27FC236}">
                <a16:creationId xmlns:a16="http://schemas.microsoft.com/office/drawing/2014/main" id="{7D2007A3-0D7A-364E-9A65-70B6AAC68446}"/>
              </a:ext>
            </a:extLst>
          </p:cNvPr>
          <p:cNvSpPr/>
          <p:nvPr/>
        </p:nvSpPr>
        <p:spPr>
          <a:xfrm>
            <a:off x="9891124" y="901588"/>
            <a:ext cx="40775" cy="40687"/>
          </a:xfrm>
          <a:custGeom>
            <a:avLst/>
            <a:gdLst>
              <a:gd name="connsiteX0" fmla="*/ 40776 w 40775"/>
              <a:gd name="connsiteY0" fmla="*/ 20208 h 40687"/>
              <a:gd name="connsiteX1" fmla="*/ 136 w 40775"/>
              <a:gd name="connsiteY1" fmla="*/ 40687 h 40687"/>
              <a:gd name="connsiteX2" fmla="*/ 10245 w 40775"/>
              <a:gd name="connsiteY2" fmla="*/ 20276 h 40687"/>
              <a:gd name="connsiteX3" fmla="*/ 0 w 40775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75" h="40687">
                <a:moveTo>
                  <a:pt x="40776" y="20208"/>
                </a:moveTo>
                <a:lnTo>
                  <a:pt x="136" y="40687"/>
                </a:lnTo>
                <a:lnTo>
                  <a:pt x="10245" y="2027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644A5D6-EE89-034B-BA79-20B6A381014D}"/>
              </a:ext>
            </a:extLst>
          </p:cNvPr>
          <p:cNvSpPr txBox="1"/>
          <p:nvPr/>
        </p:nvSpPr>
        <p:spPr>
          <a:xfrm>
            <a:off x="6297357" y="4452820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3F5C9F9-7377-9E42-BE16-3E5F14BE47FE}"/>
              </a:ext>
            </a:extLst>
          </p:cNvPr>
          <p:cNvGrpSpPr/>
          <p:nvPr/>
        </p:nvGrpSpPr>
        <p:grpSpPr>
          <a:xfrm>
            <a:off x="3422484" y="2069818"/>
            <a:ext cx="40707" cy="230937"/>
            <a:chOff x="3419459" y="1274786"/>
            <a:chExt cx="40707" cy="230937"/>
          </a:xfrm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9E70374D-FFE0-D044-A986-E3B91204239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25E0FAB-A84D-D444-B935-49E9AF11AEF5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A07E4B84-57CC-9B40-80FE-BADCCEBE919A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72" name="Graphic 171">
            <a:extLst>
              <a:ext uri="{FF2B5EF4-FFF2-40B4-BE49-F238E27FC236}">
                <a16:creationId xmlns:a16="http://schemas.microsoft.com/office/drawing/2014/main" id="{FA39DBD8-62CA-9D49-B64A-47BA481681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621011" y="316788"/>
            <a:ext cx="320040" cy="3200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1F5FDE1-4B14-BD45-ABA5-75715E18B3E6}"/>
              </a:ext>
            </a:extLst>
          </p:cNvPr>
          <p:cNvGrpSpPr/>
          <p:nvPr/>
        </p:nvGrpSpPr>
        <p:grpSpPr>
          <a:xfrm>
            <a:off x="705205" y="4658917"/>
            <a:ext cx="911027" cy="898507"/>
            <a:chOff x="705205" y="4709717"/>
            <a:chExt cx="911027" cy="898507"/>
          </a:xfrm>
        </p:grpSpPr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00AB33ED-318A-0044-AAF1-957971C19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31419" y="4834943"/>
              <a:ext cx="447786" cy="447557"/>
            </a:xfrm>
            <a:custGeom>
              <a:avLst/>
              <a:gdLst>
                <a:gd name="connsiteX0" fmla="*/ 0 w 447786"/>
                <a:gd name="connsiteY0" fmla="*/ 0 h 447557"/>
                <a:gd name="connsiteX1" fmla="*/ 447786 w 447786"/>
                <a:gd name="connsiteY1" fmla="*/ 0 h 447557"/>
                <a:gd name="connsiteX2" fmla="*/ 447786 w 447786"/>
                <a:gd name="connsiteY2" fmla="*/ 447557 h 447557"/>
                <a:gd name="connsiteX3" fmla="*/ 0 w 447786"/>
                <a:gd name="connsiteY3" fmla="*/ 447557 h 44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786" h="447557">
                  <a:moveTo>
                    <a:pt x="0" y="0"/>
                  </a:moveTo>
                  <a:lnTo>
                    <a:pt x="447786" y="0"/>
                  </a:lnTo>
                  <a:lnTo>
                    <a:pt x="447786" y="447557"/>
                  </a:lnTo>
                  <a:lnTo>
                    <a:pt x="0" y="447557"/>
                  </a:lnTo>
                  <a:close/>
                </a:path>
              </a:pathLst>
            </a:custGeom>
          </p:spPr>
        </p:pic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6ECCCFC-0A7A-1D45-92E7-D280BD140C4C}"/>
                </a:ext>
              </a:extLst>
            </p:cNvPr>
            <p:cNvSpPr txBox="1"/>
            <p:nvPr/>
          </p:nvSpPr>
          <p:spPr>
            <a:xfrm>
              <a:off x="745481" y="5296575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/>
                  <a:sym typeface="Helvetica"/>
                  <a:rtl val="0"/>
                </a:rPr>
                <a:t>Device Agent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8CE4F79-7498-1D49-868A-E5E40D8F680F}"/>
                </a:ext>
              </a:extLst>
            </p:cNvPr>
            <p:cNvSpPr/>
            <p:nvPr/>
          </p:nvSpPr>
          <p:spPr>
            <a:xfrm>
              <a:off x="705205" y="4709717"/>
              <a:ext cx="894742" cy="898507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178" name="Graphic 13">
            <a:extLst>
              <a:ext uri="{FF2B5EF4-FFF2-40B4-BE49-F238E27FC236}">
                <a16:creationId xmlns:a16="http://schemas.microsoft.com/office/drawing/2014/main" id="{37FF5C83-F714-8A49-B086-4D04EE8C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360" y="6873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Graphic 13">
            <a:extLst>
              <a:ext uri="{FF2B5EF4-FFF2-40B4-BE49-F238E27FC236}">
                <a16:creationId xmlns:a16="http://schemas.microsoft.com/office/drawing/2014/main" id="{5EF1A336-00DB-4A49-AB32-FC8D070B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15" y="22970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13">
            <a:extLst>
              <a:ext uri="{FF2B5EF4-FFF2-40B4-BE49-F238E27FC236}">
                <a16:creationId xmlns:a16="http://schemas.microsoft.com/office/drawing/2014/main" id="{DC5C811E-EAEB-3845-A182-F2E978B4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01" y="31958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6">
            <a:extLst>
              <a:ext uri="{FF2B5EF4-FFF2-40B4-BE49-F238E27FC236}">
                <a16:creationId xmlns:a16="http://schemas.microsoft.com/office/drawing/2014/main" id="{7338D833-AB97-4B4F-81BA-0D51C2F4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3211668" y="6981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6">
            <a:extLst>
              <a:ext uri="{FF2B5EF4-FFF2-40B4-BE49-F238E27FC236}">
                <a16:creationId xmlns:a16="http://schemas.microsoft.com/office/drawing/2014/main" id="{E9AEB9F4-361C-B640-AC22-7E1B6F67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3233196" y="2304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8629BAB9-5009-634D-999B-B39E524DB82A}"/>
              </a:ext>
            </a:extLst>
          </p:cNvPr>
          <p:cNvSpPr/>
          <p:nvPr/>
        </p:nvSpPr>
        <p:spPr>
          <a:xfrm>
            <a:off x="2817270" y="3963508"/>
            <a:ext cx="3119289" cy="238478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60F2E5B-ECEB-6344-8CA9-5893B95B33C0}"/>
              </a:ext>
            </a:extLst>
          </p:cNvPr>
          <p:cNvSpPr/>
          <p:nvPr/>
        </p:nvSpPr>
        <p:spPr>
          <a:xfrm>
            <a:off x="6184046" y="1049008"/>
            <a:ext cx="2573669" cy="385489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227" name="Picture 226">
            <a:extLst>
              <a:ext uri="{FF2B5EF4-FFF2-40B4-BE49-F238E27FC236}">
                <a16:creationId xmlns:a16="http://schemas.microsoft.com/office/drawing/2014/main" id="{96A7C0E9-B604-4A46-9E72-5177424A885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72227" y="1039075"/>
            <a:ext cx="311655" cy="311495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F4A7F8C-F332-8044-ADE6-79FC1416B55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11812" y="3957269"/>
            <a:ext cx="313320" cy="313161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pic>
        <p:nvPicPr>
          <p:cNvPr id="274" name="Picture 273">
            <a:extLst>
              <a:ext uri="{FF2B5EF4-FFF2-40B4-BE49-F238E27FC236}">
                <a16:creationId xmlns:a16="http://schemas.microsoft.com/office/drawing/2014/main" id="{D9217478-04E2-B246-B8F7-6A36C5BF7F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35833" y="4832703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B6D0721-53CC-DD42-A0CA-26365759013D}"/>
              </a:ext>
            </a:extLst>
          </p:cNvPr>
          <p:cNvGrpSpPr/>
          <p:nvPr/>
        </p:nvGrpSpPr>
        <p:grpSpPr>
          <a:xfrm>
            <a:off x="7018711" y="1469061"/>
            <a:ext cx="1302651" cy="792357"/>
            <a:chOff x="7018711" y="1469061"/>
            <a:chExt cx="1302651" cy="7923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6459C34-81B1-EB47-8A16-7FF9B6F284A6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233" name="Picture 232">
                <a:extLst>
                  <a:ext uri="{FF2B5EF4-FFF2-40B4-BE49-F238E27FC236}">
                    <a16:creationId xmlns:a16="http://schemas.microsoft.com/office/drawing/2014/main" id="{15D7C350-DA00-B44D-9BF2-DF243A041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234" name="Picture 233">
                <a:extLst>
                  <a:ext uri="{FF2B5EF4-FFF2-40B4-BE49-F238E27FC236}">
                    <a16:creationId xmlns:a16="http://schemas.microsoft.com/office/drawing/2014/main" id="{4D6A55D1-3C16-4C42-A2CF-0C7BF90C1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E830C788-C739-554F-902D-F22CD9347D5C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F9DD796B-DAA3-994F-9A91-DDC3D6969C73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E715E12E-DAEA-0241-8C29-0594D06FDC02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EAFA05C-51F7-BC46-B6FA-3014B8140338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15" name="Graphic 214">
                <a:extLst>
                  <a:ext uri="{FF2B5EF4-FFF2-40B4-BE49-F238E27FC236}">
                    <a16:creationId xmlns:a16="http://schemas.microsoft.com/office/drawing/2014/main" id="{1B8B72A0-5228-BE44-BB2C-8BA3F0920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7E57959-CD76-2D4A-A7E1-BDDC96F2CD9F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Troubleshooting</a:t>
              </a:r>
            </a:p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 Group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5822635-5BEC-B94F-A04C-E3614E4F1838}"/>
              </a:ext>
            </a:extLst>
          </p:cNvPr>
          <p:cNvGrpSpPr/>
          <p:nvPr/>
        </p:nvGrpSpPr>
        <p:grpSpPr>
          <a:xfrm>
            <a:off x="7012236" y="2318448"/>
            <a:ext cx="1302651" cy="792357"/>
            <a:chOff x="7018711" y="1469061"/>
            <a:chExt cx="1302651" cy="792357"/>
          </a:xfrm>
        </p:grpSpPr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1CDF5A2C-4C8D-5949-98C5-ED55196DD4A1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372" name="Picture 371">
                <a:extLst>
                  <a:ext uri="{FF2B5EF4-FFF2-40B4-BE49-F238E27FC236}">
                    <a16:creationId xmlns:a16="http://schemas.microsoft.com/office/drawing/2014/main" id="{D2EC68D5-C165-5B4C-8081-8DD2BB240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373" name="Picture 372">
                <a:extLst>
                  <a:ext uri="{FF2B5EF4-FFF2-40B4-BE49-F238E27FC236}">
                    <a16:creationId xmlns:a16="http://schemas.microsoft.com/office/drawing/2014/main" id="{5253282B-95F8-0E45-A4B0-E1201695D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374" name="Freeform 373">
                <a:extLst>
                  <a:ext uri="{FF2B5EF4-FFF2-40B4-BE49-F238E27FC236}">
                    <a16:creationId xmlns:a16="http://schemas.microsoft.com/office/drawing/2014/main" id="{65B93873-24B5-6446-9C91-C0601EA17CF6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 374">
                <a:extLst>
                  <a:ext uri="{FF2B5EF4-FFF2-40B4-BE49-F238E27FC236}">
                    <a16:creationId xmlns:a16="http://schemas.microsoft.com/office/drawing/2014/main" id="{831A966B-DDF6-3C4F-92FC-9DAC4789FA68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E4D105AB-EABD-A24D-9097-8EF1D9B01811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6874982B-4D2C-484A-9FB8-F57C206E8BF2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78" name="Graphic 377">
                <a:extLst>
                  <a:ext uri="{FF2B5EF4-FFF2-40B4-BE49-F238E27FC236}">
                    <a16:creationId xmlns:a16="http://schemas.microsoft.com/office/drawing/2014/main" id="{A975BF93-ED45-6E4B-8816-0FE59C92D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8A1C8122-7E45-3142-AF52-8B1C3EC1F1AF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  Quarantine Group</a:t>
              </a:r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679DB38F-32F2-1C47-B3A8-A34B6E1A37F7}"/>
              </a:ext>
            </a:extLst>
          </p:cNvPr>
          <p:cNvGrpSpPr/>
          <p:nvPr/>
        </p:nvGrpSpPr>
        <p:grpSpPr>
          <a:xfrm>
            <a:off x="7013937" y="3173172"/>
            <a:ext cx="1302651" cy="792357"/>
            <a:chOff x="7018711" y="1469061"/>
            <a:chExt cx="1302651" cy="792357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49909779-26AE-044B-A0ED-10855A9219EC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382" name="Picture 381">
                <a:extLst>
                  <a:ext uri="{FF2B5EF4-FFF2-40B4-BE49-F238E27FC236}">
                    <a16:creationId xmlns:a16="http://schemas.microsoft.com/office/drawing/2014/main" id="{EBA1F2FF-FF96-DF4E-AFB6-08F2D42C7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383" name="Picture 382">
                <a:extLst>
                  <a:ext uri="{FF2B5EF4-FFF2-40B4-BE49-F238E27FC236}">
                    <a16:creationId xmlns:a16="http://schemas.microsoft.com/office/drawing/2014/main" id="{01FE5BD6-43E2-3140-AB1D-F01F6382F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384" name="Freeform 383">
                <a:extLst>
                  <a:ext uri="{FF2B5EF4-FFF2-40B4-BE49-F238E27FC236}">
                    <a16:creationId xmlns:a16="http://schemas.microsoft.com/office/drawing/2014/main" id="{F8C72AB4-8DF1-7344-8E08-D2F7440807DB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FAB1D2DE-62B1-D741-97AD-96A9E77878DD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422071C6-F802-AD44-BA88-137D89A46625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7B356461-3EDD-E847-8F29-BFD20F3485C8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88" name="Graphic 387">
                <a:extLst>
                  <a:ext uri="{FF2B5EF4-FFF2-40B4-BE49-F238E27FC236}">
                    <a16:creationId xmlns:a16="http://schemas.microsoft.com/office/drawing/2014/main" id="{48DD7D0A-2120-AC46-8A1A-5DF3AA81A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3EC6BCA6-028E-8E46-80AC-E5A28271B3CC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Inactive Group</a:t>
              </a: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93397AF0-4717-B54C-98D3-69DDB6AAC24E}"/>
              </a:ext>
            </a:extLst>
          </p:cNvPr>
          <p:cNvGrpSpPr/>
          <p:nvPr/>
        </p:nvGrpSpPr>
        <p:grpSpPr>
          <a:xfrm>
            <a:off x="7024966" y="4034117"/>
            <a:ext cx="1302651" cy="792357"/>
            <a:chOff x="7018711" y="1469061"/>
            <a:chExt cx="1302651" cy="792357"/>
          </a:xfrm>
        </p:grpSpPr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946E8309-F5F0-D14F-8A84-F15DB77B9A6D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392" name="Picture 391">
                <a:extLst>
                  <a:ext uri="{FF2B5EF4-FFF2-40B4-BE49-F238E27FC236}">
                    <a16:creationId xmlns:a16="http://schemas.microsoft.com/office/drawing/2014/main" id="{034AB1A3-6B31-574F-B4FB-4FC3D39AA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393" name="Picture 392">
                <a:extLst>
                  <a:ext uri="{FF2B5EF4-FFF2-40B4-BE49-F238E27FC236}">
                    <a16:creationId xmlns:a16="http://schemas.microsoft.com/office/drawing/2014/main" id="{6A8A7A93-852B-9842-A6DD-E316FA095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394" name="Freeform 393">
                <a:extLst>
                  <a:ext uri="{FF2B5EF4-FFF2-40B4-BE49-F238E27FC236}">
                    <a16:creationId xmlns:a16="http://schemas.microsoft.com/office/drawing/2014/main" id="{697511CE-A805-3B40-83AB-C60182D8EE4E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 394">
                <a:extLst>
                  <a:ext uri="{FF2B5EF4-FFF2-40B4-BE49-F238E27FC236}">
                    <a16:creationId xmlns:a16="http://schemas.microsoft.com/office/drawing/2014/main" id="{3923DEFD-8493-6448-94C8-57D7F23612B6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D6424523-725D-5E46-BD0B-292AA8A0FCE9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5D5B4DA-4661-8D4A-99BB-8A137B04CA6D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98" name="Graphic 397">
                <a:extLst>
                  <a:ext uri="{FF2B5EF4-FFF2-40B4-BE49-F238E27FC236}">
                    <a16:creationId xmlns:a16="http://schemas.microsoft.com/office/drawing/2014/main" id="{B622D2FE-F2C1-F44B-9D17-3402637B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35C5E831-39B0-AD40-AFAB-0D618BD709FD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Active Group</a:t>
              </a:r>
            </a:p>
          </p:txBody>
        </p:sp>
      </p:grpSp>
      <p:sp>
        <p:nvSpPr>
          <p:cNvPr id="399" name="Rectangle 398">
            <a:extLst>
              <a:ext uri="{FF2B5EF4-FFF2-40B4-BE49-F238E27FC236}">
                <a16:creationId xmlns:a16="http://schemas.microsoft.com/office/drawing/2014/main" id="{1F05234F-6C80-5C44-86EA-5431DF9DD50F}"/>
              </a:ext>
            </a:extLst>
          </p:cNvPr>
          <p:cNvSpPr/>
          <p:nvPr/>
        </p:nvSpPr>
        <p:spPr>
          <a:xfrm>
            <a:off x="2610304" y="317602"/>
            <a:ext cx="9433167" cy="62362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0" name="Graphic 38">
            <a:extLst>
              <a:ext uri="{FF2B5EF4-FFF2-40B4-BE49-F238E27FC236}">
                <a16:creationId xmlns:a16="http://schemas.microsoft.com/office/drawing/2014/main" id="{46B416E2-C8CD-874C-9175-85DDB1861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27" y="4277348"/>
            <a:ext cx="307842" cy="30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30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116</Words>
  <Application>Microsoft Macintosh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2021-08-06T13:35:04Z</dcterms:created>
  <dcterms:modified xsi:type="dcterms:W3CDTF">2021-09-16T22:47:31Z</dcterms:modified>
</cp:coreProperties>
</file>