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C68A9D-A0B7-497D-A682-C07A8D5FCDB2}">
          <p14:sldIdLst>
            <p14:sldId id="258"/>
            <p14:sldId id="256"/>
          </p14:sldIdLst>
        </p14:section>
        <p14:section name="Old, not used" id="{6B4D0326-4C66-4FDA-9A0F-62A7D4701C96}">
          <p14:sldIdLst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31"/>
    <a:srgbClr val="5B9DD5"/>
    <a:srgbClr val="68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4" autoAdjust="0"/>
    <p:restoredTop sz="94841"/>
  </p:normalViewPr>
  <p:slideViewPr>
    <p:cSldViewPr snapToGrid="0" snapToObjects="1">
      <p:cViewPr varScale="1">
        <p:scale>
          <a:sx n="101" d="100"/>
          <a:sy n="101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A52E-30DC-764B-8FF7-3BCE736694E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970F-FA1F-C143-9366-91AF6ACF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svg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21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1.png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8.png"/><Relationship Id="rId18" Type="http://schemas.openxmlformats.org/officeDocument/2006/relationships/image" Target="../media/image23.png"/><Relationship Id="rId3" Type="http://schemas.openxmlformats.org/officeDocument/2006/relationships/image" Target="../media/image15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9.sv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12.sv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5" Type="http://schemas.openxmlformats.org/officeDocument/2006/relationships/image" Target="../media/image11.png"/><Relationship Id="rId23" Type="http://schemas.openxmlformats.org/officeDocument/2006/relationships/image" Target="../media/image6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7.png"/><Relationship Id="rId22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8">
            <a:extLst>
              <a:ext uri="{FF2B5EF4-FFF2-40B4-BE49-F238E27FC236}">
                <a16:creationId xmlns:a16="http://schemas.microsoft.com/office/drawing/2014/main" id="{C894D4AE-B6D5-4F52-A119-9F2475FA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4572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FD77D704-57AC-4792-8B70-8CCF6AC6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58" y="5337317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Defender</a:t>
            </a:r>
          </a:p>
        </p:txBody>
      </p:sp>
      <p:pic>
        <p:nvPicPr>
          <p:cNvPr id="67" name="Graphic 18">
            <a:extLst>
              <a:ext uri="{FF2B5EF4-FFF2-40B4-BE49-F238E27FC236}">
                <a16:creationId xmlns:a16="http://schemas.microsoft.com/office/drawing/2014/main" id="{7395FFAA-34DC-4D48-9B1B-06153E17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473C6C87-6F0C-4707-BCB7-9F49BB2A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260" y="3419328"/>
            <a:ext cx="14630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69" name="Graphic 6">
            <a:extLst>
              <a:ext uri="{FF2B5EF4-FFF2-40B4-BE49-F238E27FC236}">
                <a16:creationId xmlns:a16="http://schemas.microsoft.com/office/drawing/2014/main" id="{CC9C645B-D59B-4236-A628-B860CCFC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43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19D59B50-F17D-4260-B27D-3419DE24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23" y="186902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71" name="Graphic 23">
            <a:extLst>
              <a:ext uri="{FF2B5EF4-FFF2-40B4-BE49-F238E27FC236}">
                <a16:creationId xmlns:a16="http://schemas.microsoft.com/office/drawing/2014/main" id="{55C4A97F-08D6-45FF-9C1F-E9929D4A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2E5BDF0F-458F-4373-8E0A-EDC9A11A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19" y="1864977"/>
            <a:ext cx="1637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9CACCB0B-D798-4C7C-8C0F-64BCAD96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0" y="4572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1">
            <a:extLst>
              <a:ext uri="{FF2B5EF4-FFF2-40B4-BE49-F238E27FC236}">
                <a16:creationId xmlns:a16="http://schemas.microsoft.com/office/drawing/2014/main" id="{E0B1C009-3EAA-4DE4-927E-D518F060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068" y="5336338"/>
            <a:ext cx="1340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91D4B695-D2B5-49CF-BB03-3EDFDCBD7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5" y="1708398"/>
            <a:ext cx="1202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</a:p>
        </p:txBody>
      </p:sp>
      <p:pic>
        <p:nvPicPr>
          <p:cNvPr id="76" name="Graphic 38">
            <a:extLst>
              <a:ext uri="{FF2B5EF4-FFF2-40B4-BE49-F238E27FC236}">
                <a16:creationId xmlns:a16="http://schemas.microsoft.com/office/drawing/2014/main" id="{82B3A5C4-9B42-4675-92F5-07DA4495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9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7">
            <a:extLst>
              <a:ext uri="{FF2B5EF4-FFF2-40B4-BE49-F238E27FC236}">
                <a16:creationId xmlns:a16="http://schemas.microsoft.com/office/drawing/2014/main" id="{636FDA77-DA8A-4CA8-A9FE-72026040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449" y="2473182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3A14C86-F9EB-4FF2-97EB-D8533DB0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20116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FB8F48FE-6E52-4A00-86C9-DC71EF60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76" y="3263708"/>
            <a:ext cx="1106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JITR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82" name="Graphic 13">
            <a:extLst>
              <a:ext uri="{FF2B5EF4-FFF2-40B4-BE49-F238E27FC236}">
                <a16:creationId xmlns:a16="http://schemas.microsoft.com/office/drawing/2014/main" id="{E83AFA1B-EE42-42CF-BFD8-4219BE71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59" y="2803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4F7C5CF-AA8C-4973-ABF5-410F010544D0}"/>
              </a:ext>
            </a:extLst>
          </p:cNvPr>
          <p:cNvSpPr/>
          <p:nvPr/>
        </p:nvSpPr>
        <p:spPr>
          <a:xfrm>
            <a:off x="1463040" y="548640"/>
            <a:ext cx="6400800" cy="53949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A241DB0E-6911-4B34-9A70-56FB1FE3D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463040" y="548640"/>
            <a:ext cx="381000" cy="381000"/>
          </a:xfrm>
          <a:prstGeom prst="rect">
            <a:avLst/>
          </a:prstGeom>
        </p:spPr>
      </p:pic>
      <p:pic>
        <p:nvPicPr>
          <p:cNvPr id="85" name="Graphic 12">
            <a:extLst>
              <a:ext uri="{FF2B5EF4-FFF2-40B4-BE49-F238E27FC236}">
                <a16:creationId xmlns:a16="http://schemas.microsoft.com/office/drawing/2014/main" id="{F4AD8D47-8BFD-4B03-8727-3753B7DC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32893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29">
            <a:extLst>
              <a:ext uri="{FF2B5EF4-FFF2-40B4-BE49-F238E27FC236}">
                <a16:creationId xmlns:a16="http://schemas.microsoft.com/office/drawing/2014/main" id="{260F241F-F64E-4A77-85B5-F14587F8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670" y="3760688"/>
            <a:ext cx="731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8E21960-79A0-48E4-9818-0CDA079523EE}"/>
              </a:ext>
            </a:extLst>
          </p:cNvPr>
          <p:cNvCxnSpPr>
            <a:cxnSpLocks/>
            <a:stCxn id="76" idx="3"/>
            <a:endCxn id="69" idx="1"/>
          </p:cNvCxnSpPr>
          <p:nvPr/>
        </p:nvCxnSpPr>
        <p:spPr>
          <a:xfrm>
            <a:off x="914400" y="1477660"/>
            <a:ext cx="1281343" cy="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6AEADF37-154D-47F7-AAAA-E07B3959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491" y="3759620"/>
            <a:ext cx="10587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ndpoint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3296B3EE-04F7-4011-BBEA-CEBA691B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766560" y="32918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F05400-7B41-4BE4-ACB1-A334532160FD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flipH="1">
            <a:off x="4404360" y="3876528"/>
            <a:ext cx="3420" cy="6954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D36A2D-DC7D-4C07-996F-7335DA1F898D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2578559" y="2146019"/>
            <a:ext cx="1524" cy="6575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80A5B9-DCED-41AC-B6CF-EFA250ED5F66}"/>
              </a:ext>
            </a:extLst>
          </p:cNvPr>
          <p:cNvCxnSpPr>
            <a:cxnSpLocks/>
            <a:stCxn id="67" idx="1"/>
            <a:endCxn id="82" idx="3"/>
          </p:cNvCxnSpPr>
          <p:nvPr/>
        </p:nvCxnSpPr>
        <p:spPr>
          <a:xfrm flipH="1" flipV="1">
            <a:off x="2807159" y="3032182"/>
            <a:ext cx="1216201" cy="5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8975BD-C1A7-47BA-9AC0-602F0E740F2D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2957743" y="1478280"/>
            <a:ext cx="106561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174DEE-F16E-41B9-8EBA-76F31BECA29E}"/>
              </a:ext>
            </a:extLst>
          </p:cNvPr>
          <p:cNvCxnSpPr>
            <a:cxnSpLocks/>
            <a:stCxn id="85" idx="1"/>
            <a:endCxn id="92" idx="3"/>
          </p:cNvCxnSpPr>
          <p:nvPr/>
        </p:nvCxnSpPr>
        <p:spPr>
          <a:xfrm flipH="1" flipV="1">
            <a:off x="7223760" y="3520440"/>
            <a:ext cx="1188720" cy="381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">
            <a:extLst>
              <a:ext uri="{FF2B5EF4-FFF2-40B4-BE49-F238E27FC236}">
                <a16:creationId xmlns:a16="http://schemas.microsoft.com/office/drawing/2014/main" id="{58487B43-1F94-42AE-B63A-46375BC017CD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785360" y="1478280"/>
            <a:ext cx="2007772" cy="66153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1">
            <a:extLst>
              <a:ext uri="{FF2B5EF4-FFF2-40B4-BE49-F238E27FC236}">
                <a16:creationId xmlns:a16="http://schemas.microsoft.com/office/drawing/2014/main" id="{0AD2F844-7991-4EE2-99F3-24B7BD81C379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4785360" y="2333488"/>
            <a:ext cx="2007772" cy="69927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378EF2-3AD0-44CD-8AE6-20E5169A29A9}"/>
              </a:ext>
            </a:extLst>
          </p:cNvPr>
          <p:cNvCxnSpPr>
            <a:cxnSpLocks/>
            <a:stCxn id="73" idx="0"/>
            <a:endCxn id="91" idx="2"/>
          </p:cNvCxnSpPr>
          <p:nvPr/>
        </p:nvCxnSpPr>
        <p:spPr>
          <a:xfrm flipH="1" flipV="1">
            <a:off x="6994863" y="4036619"/>
            <a:ext cx="917" cy="5353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65CDA0-1E4E-400F-B54A-8B59CA2060CA}"/>
              </a:ext>
            </a:extLst>
          </p:cNvPr>
          <p:cNvCxnSpPr>
            <a:cxnSpLocks/>
            <a:stCxn id="92" idx="0"/>
            <a:endCxn id="79" idx="2"/>
          </p:cNvCxnSpPr>
          <p:nvPr/>
        </p:nvCxnSpPr>
        <p:spPr>
          <a:xfrm flipH="1" flipV="1">
            <a:off x="6992486" y="2750181"/>
            <a:ext cx="2674" cy="5416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901555-643C-4108-B0CD-029A1DB1B328}"/>
              </a:ext>
            </a:extLst>
          </p:cNvPr>
          <p:cNvSpPr txBox="1"/>
          <p:nvPr/>
        </p:nvSpPr>
        <p:spPr>
          <a:xfrm>
            <a:off x="8107679" y="977609"/>
            <a:ext cx="270819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Helvetica"/>
                <a:rtl val="0"/>
              </a:rPr>
              <a:t>Notes from Marcia</a:t>
            </a:r>
            <a:r>
              <a:rPr lang="en-US" sz="1000" spc="0" baseline="0" dirty="0">
                <a:solidFill>
                  <a:srgbClr val="000000"/>
                </a:solidFill>
                <a:sym typeface="Helvetica"/>
                <a:rtl val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When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 you add “web app” back in, please use the icon I’ve used in the following slide.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Make sure that every label here appears</a:t>
            </a:r>
            <a:b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in the bulleted list verbatim.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Make sure that every bullet item has a matching label in the diagram. For example, </a:t>
            </a:r>
            <a:b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if we say “</a:t>
            </a:r>
            <a:r>
              <a:rPr lang="en-US" sz="900" dirty="0">
                <a:latin typeface="Amazon Ember Regular"/>
              </a:rPr>
              <a:t>end-user device</a:t>
            </a: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” in the bullet, we should say “end-user device” in the diagram.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Put the bullets in the same order as this flow.</a:t>
            </a:r>
          </a:p>
        </p:txBody>
      </p:sp>
    </p:spTree>
    <p:extLst>
      <p:ext uri="{BB962C8B-B14F-4D97-AF65-F5344CB8AC3E}">
        <p14:creationId xmlns:p14="http://schemas.microsoft.com/office/powerpoint/2010/main" val="17539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AF0A9434-FBE3-3946-A2C6-90526A5FDD09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3108965" y="2780947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070784" y="2809603"/>
            <a:ext cx="6912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818929" y="275179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831842" y="26828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Web app</a:t>
            </a: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408CC-DC42-C349-88CC-AE250BCED180}"/>
              </a:ext>
            </a:extLst>
          </p:cNvPr>
          <p:cNvGrpSpPr/>
          <p:nvPr/>
        </p:nvGrpSpPr>
        <p:grpSpPr>
          <a:xfrm>
            <a:off x="1835846" y="3495760"/>
            <a:ext cx="575799" cy="537733"/>
            <a:chOff x="1923598" y="4120679"/>
            <a:chExt cx="575799" cy="537733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1F3BBE4B-2B69-C243-9DA2-4E27E2AB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3897D52-FB7D-5947-BBEA-50C52A331712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4363735" y="6007923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Telemetry 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4498387" y="4692610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 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157483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7045099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7302916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2456390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6300559" y="189101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6314253" y="277421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6297358" y="3647001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5077460" y="346445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3170679" y="469794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/events/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certificates/registered/+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3317599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>
            <a:off x="1468018" y="5006398"/>
            <a:ext cx="1043165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1422232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AEC50D9A-2414-3C43-883A-BA5864F8195A}"/>
              </a:ext>
            </a:extLst>
          </p:cNvPr>
          <p:cNvSpPr/>
          <p:nvPr/>
        </p:nvSpPr>
        <p:spPr>
          <a:xfrm>
            <a:off x="2523844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5" name="Freeform 274">
            <a:extLst>
              <a:ext uri="{FF2B5EF4-FFF2-40B4-BE49-F238E27FC236}">
                <a16:creationId xmlns:a16="http://schemas.microsoft.com/office/drawing/2014/main" id="{8FE1343C-AFC4-B941-BFC7-FEE4D6E8B887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D800328-CE44-BF47-AFC4-1A8F731AE458}"/>
              </a:ext>
            </a:extLst>
          </p:cNvPr>
          <p:cNvSpPr txBox="1"/>
          <p:nvPr/>
        </p:nvSpPr>
        <p:spPr>
          <a:xfrm>
            <a:off x="3195262" y="600979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dt/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foundationapp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#/sensor1</a:t>
            </a: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A65956B1-649E-7F48-9643-FC88B66B91ED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26D826F-5EB4-DA47-A8EE-1FB088A81932}"/>
              </a:ext>
            </a:extLst>
          </p:cNvPr>
          <p:cNvSpPr txBox="1"/>
          <p:nvPr/>
        </p:nvSpPr>
        <p:spPr>
          <a:xfrm>
            <a:off x="3171669" y="539786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/things/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thingName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shadow/update/accepted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2153" y="2627958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2085464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7696" y="3095859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10020914" y="311959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9684545" y="3128210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Device 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11092888" y="354002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10871356" y="35849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Service</a:t>
            </a: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D630D05-595E-624B-9BCF-54CC6789F446}"/>
              </a:ext>
            </a:extLst>
          </p:cNvPr>
          <p:cNvSpPr/>
          <p:nvPr/>
        </p:nvSpPr>
        <p:spPr>
          <a:xfrm>
            <a:off x="11092888" y="251606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11007057" y="254243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CloudWatch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DynamoDB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AD51-5547-114A-82D9-BEBC3C0DF97F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9" name="Freeform 298">
            <a:extLst>
              <a:ext uri="{FF2B5EF4-FFF2-40B4-BE49-F238E27FC236}">
                <a16:creationId xmlns:a16="http://schemas.microsoft.com/office/drawing/2014/main" id="{ECDD1DE2-565B-A347-B7F2-322B15596D60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2995005" y="1098295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get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4017210" y="11036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query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001" y="4338281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5" name="Freeform 314">
            <a:extLst>
              <a:ext uri="{FF2B5EF4-FFF2-40B4-BE49-F238E27FC236}">
                <a16:creationId xmlns:a16="http://schemas.microsoft.com/office/drawing/2014/main" id="{DDD00B20-F6E2-2E40-B9C8-CE487C553CEF}"/>
              </a:ext>
            </a:extLst>
          </p:cNvPr>
          <p:cNvSpPr/>
          <p:nvPr/>
        </p:nvSpPr>
        <p:spPr>
          <a:xfrm>
            <a:off x="7498898" y="5027120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50AFCE2-3BD1-F440-8705-F143F28A48ED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9051FE96-086A-0F41-8854-B6FB0A9F115D}"/>
              </a:ext>
            </a:extLst>
          </p:cNvPr>
          <p:cNvSpPr/>
          <p:nvPr/>
        </p:nvSpPr>
        <p:spPr>
          <a:xfrm>
            <a:off x="6112147" y="25050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5088479" y="2868689"/>
            <a:ext cx="4398213" cy="3018487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  <a:gd name="connsiteX0" fmla="*/ 0 w 5287384"/>
              <a:gd name="connsiteY0" fmla="*/ 2223144 h 2223144"/>
              <a:gd name="connsiteX1" fmla="*/ 4599987 w 5287384"/>
              <a:gd name="connsiteY1" fmla="*/ 2196019 h 2223144"/>
              <a:gd name="connsiteX2" fmla="*/ 4599987 w 5287384"/>
              <a:gd name="connsiteY2" fmla="*/ 5700 h 2223144"/>
              <a:gd name="connsiteX3" fmla="*/ 5287384 w 5287384"/>
              <a:gd name="connsiteY3" fmla="*/ 0 h 2223144"/>
              <a:gd name="connsiteX0" fmla="*/ 0 w 4599987"/>
              <a:gd name="connsiteY0" fmla="*/ 2217444 h 2217444"/>
              <a:gd name="connsiteX1" fmla="*/ 4599987 w 4599987"/>
              <a:gd name="connsiteY1" fmla="*/ 2190319 h 2217444"/>
              <a:gd name="connsiteX2" fmla="*/ 4599987 w 4599987"/>
              <a:gd name="connsiteY2" fmla="*/ 0 h 22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987" h="2217444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52A165-4F81-144B-A522-F390EF08AB54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5F2F757D-99A4-C244-BBAB-9971384D07C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4913019" y="3279815"/>
            <a:ext cx="260152" cy="1122284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5120984" y="325412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>
            <a:off x="5630371" y="3280873"/>
            <a:ext cx="1373956" cy="45719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Freeform 328">
            <a:extLst>
              <a:ext uri="{FF2B5EF4-FFF2-40B4-BE49-F238E27FC236}">
                <a16:creationId xmlns:a16="http://schemas.microsoft.com/office/drawing/2014/main" id="{8D69940E-4D7B-694D-97BC-065DC4D0B213}"/>
              </a:ext>
            </a:extLst>
          </p:cNvPr>
          <p:cNvSpPr/>
          <p:nvPr/>
        </p:nvSpPr>
        <p:spPr>
          <a:xfrm>
            <a:off x="6962577" y="326168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Freeform 329">
            <a:extLst>
              <a:ext uri="{FF2B5EF4-FFF2-40B4-BE49-F238E27FC236}">
                <a16:creationId xmlns:a16="http://schemas.microsoft.com/office/drawing/2014/main" id="{96DC998E-E966-B947-812E-923722BA1095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520DCA52-D9F1-CC44-A4CA-9C828C688225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2C0F31CE-FE3B-AA47-ADAF-4960DD7113CB}"/>
              </a:ext>
            </a:extLst>
          </p:cNvPr>
          <p:cNvSpPr/>
          <p:nvPr/>
        </p:nvSpPr>
        <p:spPr>
          <a:xfrm>
            <a:off x="2860996" y="4571627"/>
            <a:ext cx="547471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B4D63A76-F8E7-294B-A845-276B91AC3D69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286823B7-462B-3A4F-8F09-5EFB51DAA711}"/>
              </a:ext>
            </a:extLst>
          </p:cNvPr>
          <p:cNvSpPr/>
          <p:nvPr/>
        </p:nvSpPr>
        <p:spPr>
          <a:xfrm>
            <a:off x="2918773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57983610-BE0D-3644-9382-7FF724F758F4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0B655DE2-5F22-3B42-A7CB-836817F7A36C}"/>
              </a:ext>
            </a:extLst>
          </p:cNvPr>
          <p:cNvSpPr/>
          <p:nvPr/>
        </p:nvSpPr>
        <p:spPr>
          <a:xfrm>
            <a:off x="2909411" y="5005622"/>
            <a:ext cx="492271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B928591-D8DE-B546-9143-0313BD3FE106}"/>
              </a:ext>
            </a:extLst>
          </p:cNvPr>
          <p:cNvSpPr/>
          <p:nvPr/>
        </p:nvSpPr>
        <p:spPr>
          <a:xfrm>
            <a:off x="2865916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D84AAC18-027A-DD41-B876-4695995E58F5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Freeform 338">
            <a:extLst>
              <a:ext uri="{FF2B5EF4-FFF2-40B4-BE49-F238E27FC236}">
                <a16:creationId xmlns:a16="http://schemas.microsoft.com/office/drawing/2014/main" id="{DB8617BE-0A0A-9A44-88CC-DDE8AB0BE54E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D55E2494-EDE1-A046-9C75-7D66716B6EA9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BBC9DC69-8AB8-8C4F-9A9F-46198E3103E9}"/>
              </a:ext>
            </a:extLst>
          </p:cNvPr>
          <p:cNvSpPr/>
          <p:nvPr/>
        </p:nvSpPr>
        <p:spPr>
          <a:xfrm>
            <a:off x="10563686" y="2305852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Freeform 341">
            <a:extLst>
              <a:ext uri="{FF2B5EF4-FFF2-40B4-BE49-F238E27FC236}">
                <a16:creationId xmlns:a16="http://schemas.microsoft.com/office/drawing/2014/main" id="{61515F4A-CBC4-B748-BECE-2872650685AB}"/>
              </a:ext>
            </a:extLst>
          </p:cNvPr>
          <p:cNvSpPr/>
          <p:nvPr/>
        </p:nvSpPr>
        <p:spPr>
          <a:xfrm>
            <a:off x="11132781" y="228550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F4EA3B48-9C20-154B-A9C5-02904FABB4A2}"/>
              </a:ext>
            </a:extLst>
          </p:cNvPr>
          <p:cNvSpPr/>
          <p:nvPr/>
        </p:nvSpPr>
        <p:spPr>
          <a:xfrm>
            <a:off x="10563686" y="2868689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59996A20-8E01-9242-83F7-6D1B6CA35B36}"/>
              </a:ext>
            </a:extLst>
          </p:cNvPr>
          <p:cNvSpPr/>
          <p:nvPr/>
        </p:nvSpPr>
        <p:spPr>
          <a:xfrm>
            <a:off x="11132781" y="33026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E6EB3AD3-7A54-5741-A7FC-D651265CCD80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07D46986-AFB0-1F49-B3B3-45678A91140A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D50BF3C-1D2B-7C43-AFC2-7ABCF31514A2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69A196A2-4E46-F24A-9D4D-6D62333D2BA9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BC50BDDC-3FA4-C248-A2CF-664F5E6E2D7B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7D2007A3-0D7A-364E-9A65-70B6AAC68446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6297357" y="465685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379419" y="316788"/>
            <a:ext cx="320040" cy="320040"/>
          </a:xfrm>
          <a:prstGeom prst="rect">
            <a:avLst/>
          </a:prstGeom>
        </p:spPr>
      </p:pic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1" y="3052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81557" y="1046632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40281" y="3957826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4D6A55D1-3C16-4C42-A2CF-0C7BF90C16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7502" y="173375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3" name="Freeform 242">
            <a:extLst>
              <a:ext uri="{FF2B5EF4-FFF2-40B4-BE49-F238E27FC236}">
                <a16:creationId xmlns:a16="http://schemas.microsoft.com/office/drawing/2014/main" id="{E830C788-C739-554F-902D-F22CD9347D5C}"/>
              </a:ext>
            </a:extLst>
          </p:cNvPr>
          <p:cNvSpPr/>
          <p:nvPr/>
        </p:nvSpPr>
        <p:spPr>
          <a:xfrm>
            <a:off x="7035672" y="1472631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F9DD796B-DAA3-994F-9A91-DDC3D6969C73}"/>
              </a:ext>
            </a:extLst>
          </p:cNvPr>
          <p:cNvSpPr/>
          <p:nvPr/>
        </p:nvSpPr>
        <p:spPr>
          <a:xfrm>
            <a:off x="7293489" y="194731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715E12E-DAEA-0241-8C29-0594D06FDC02}"/>
              </a:ext>
            </a:extLst>
          </p:cNvPr>
          <p:cNvSpPr txBox="1"/>
          <p:nvPr/>
        </p:nvSpPr>
        <p:spPr>
          <a:xfrm>
            <a:off x="7040896" y="2007915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things or shadows</a:t>
            </a:r>
          </a:p>
        </p:txBody>
      </p:sp>
      <p:pic>
        <p:nvPicPr>
          <p:cNvPr id="372" name="Picture 371">
            <a:extLst>
              <a:ext uri="{FF2B5EF4-FFF2-40B4-BE49-F238E27FC236}">
                <a16:creationId xmlns:a16="http://schemas.microsoft.com/office/drawing/2014/main" id="{D2EC68D5-C165-5B4C-8081-8DD2BB240B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79465" y="2568028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74" name="Freeform 373">
            <a:extLst>
              <a:ext uri="{FF2B5EF4-FFF2-40B4-BE49-F238E27FC236}">
                <a16:creationId xmlns:a16="http://schemas.microsoft.com/office/drawing/2014/main" id="{65B93873-24B5-6446-9C91-C0601EA17CF6}"/>
              </a:ext>
            </a:extLst>
          </p:cNvPr>
          <p:cNvSpPr/>
          <p:nvPr/>
        </p:nvSpPr>
        <p:spPr>
          <a:xfrm>
            <a:off x="7029197" y="2322018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831A966B-DDF6-3C4F-92FC-9DAC4789FA68}"/>
              </a:ext>
            </a:extLst>
          </p:cNvPr>
          <p:cNvSpPr/>
          <p:nvPr/>
        </p:nvSpPr>
        <p:spPr>
          <a:xfrm>
            <a:off x="7287014" y="279670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4D105AB-EABD-A24D-9097-8EF1D9B01811}"/>
              </a:ext>
            </a:extLst>
          </p:cNvPr>
          <p:cNvSpPr txBox="1"/>
          <p:nvPr/>
        </p:nvSpPr>
        <p:spPr>
          <a:xfrm>
            <a:off x="7034421" y="2857302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380182" y="317602"/>
            <a:ext cx="9663290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1" name="Freeform 216">
            <a:extLst>
              <a:ext uri="{FF2B5EF4-FFF2-40B4-BE49-F238E27FC236}">
                <a16:creationId xmlns:a16="http://schemas.microsoft.com/office/drawing/2014/main" id="{DF0F55BE-1F7B-4B1E-8C86-421EFFE12198}"/>
              </a:ext>
            </a:extLst>
          </p:cNvPr>
          <p:cNvSpPr/>
          <p:nvPr/>
        </p:nvSpPr>
        <p:spPr>
          <a:xfrm>
            <a:off x="4635210" y="2528633"/>
            <a:ext cx="1474945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Freeform 313">
            <a:extLst>
              <a:ext uri="{FF2B5EF4-FFF2-40B4-BE49-F238E27FC236}">
                <a16:creationId xmlns:a16="http://schemas.microsoft.com/office/drawing/2014/main" id="{24D3A2B6-B2FF-4F31-87F7-DCB51B6748CF}"/>
              </a:ext>
            </a:extLst>
          </p:cNvPr>
          <p:cNvSpPr/>
          <p:nvPr/>
        </p:nvSpPr>
        <p:spPr>
          <a:xfrm>
            <a:off x="3817174" y="5086190"/>
            <a:ext cx="3700207" cy="177116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18BD8-9970-43B8-A9A8-1E27C76F332F}"/>
              </a:ext>
            </a:extLst>
          </p:cNvPr>
          <p:cNvSpPr txBox="1"/>
          <p:nvPr/>
        </p:nvSpPr>
        <p:spPr>
          <a:xfrm>
            <a:off x="9662921" y="4443058"/>
            <a:ext cx="242583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Notes from Marcia</a:t>
            </a:r>
            <a:r>
              <a:rPr lang="en-US" sz="10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: I’ve made a number of edits to align with the standards. Please continue by doing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Use the standard arrows.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(See previous slide.)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label appears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in the bulleted list verbatim.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bullet item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has a matching label in the diagram.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For example, if we say “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end-user device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” in the bullet, we should say “end-user device” in the diagram.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Put the bullets in the same order as these flows.</a:t>
            </a:r>
          </a:p>
        </p:txBody>
      </p:sp>
      <p:pic>
        <p:nvPicPr>
          <p:cNvPr id="196" name="Graphic 6">
            <a:extLst>
              <a:ext uri="{FF2B5EF4-FFF2-40B4-BE49-F238E27FC236}">
                <a16:creationId xmlns:a16="http://schemas.microsoft.com/office/drawing/2014/main" id="{5D161AA4-CB4E-4E6F-8B3C-4FEF2183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3" y="2395934"/>
            <a:ext cx="319006" cy="3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70CB14B6-20E8-4CBC-82F4-B1EEED99CF5C}"/>
              </a:ext>
            </a:extLst>
          </p:cNvPr>
          <p:cNvSpPr/>
          <p:nvPr/>
        </p:nvSpPr>
        <p:spPr>
          <a:xfrm>
            <a:off x="6182146" y="1049605"/>
            <a:ext cx="2601437" cy="396995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Device Management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4353E3A-87FF-41E0-8846-DFB555DA90F3}"/>
              </a:ext>
            </a:extLst>
          </p:cNvPr>
          <p:cNvSpPr/>
          <p:nvPr/>
        </p:nvSpPr>
        <p:spPr>
          <a:xfrm>
            <a:off x="2940847" y="3963142"/>
            <a:ext cx="2627269" cy="241597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D69E035-C624-49B0-A531-33422C703870}"/>
              </a:ext>
            </a:extLst>
          </p:cNvPr>
          <p:cNvSpPr/>
          <p:nvPr/>
        </p:nvSpPr>
        <p:spPr>
          <a:xfrm>
            <a:off x="7021456" y="1477739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E0931F-D7CB-47B8-BFFF-A1491C954CB8}"/>
              </a:ext>
            </a:extLst>
          </p:cNvPr>
          <p:cNvSpPr/>
          <p:nvPr/>
        </p:nvSpPr>
        <p:spPr>
          <a:xfrm>
            <a:off x="7023157" y="2318617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239C6229-7A3E-46A6-B473-B4DBBF1025B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79810" y="341733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930DBC1A-FC7D-4D17-A091-071AA4E57781}"/>
              </a:ext>
            </a:extLst>
          </p:cNvPr>
          <p:cNvSpPr txBox="1"/>
          <p:nvPr/>
        </p:nvSpPr>
        <p:spPr>
          <a:xfrm>
            <a:off x="7034766" y="3706609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6CB2F0-9FD9-4869-9CA9-79551E17A7C7}"/>
              </a:ext>
            </a:extLst>
          </p:cNvPr>
          <p:cNvSpPr/>
          <p:nvPr/>
        </p:nvSpPr>
        <p:spPr>
          <a:xfrm>
            <a:off x="7023502" y="3167924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7DBA0361-40A0-42F2-BA85-E194FE0E5E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1959" y="4435249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0E3C85A8-37D4-450A-A927-66997F29ECB3}"/>
              </a:ext>
            </a:extLst>
          </p:cNvPr>
          <p:cNvSpPr txBox="1"/>
          <p:nvPr/>
        </p:nvSpPr>
        <p:spPr>
          <a:xfrm>
            <a:off x="7036915" y="4724523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9038051-A3B3-44FC-8CDD-0EEFF1774D90}"/>
              </a:ext>
            </a:extLst>
          </p:cNvPr>
          <p:cNvSpPr/>
          <p:nvPr/>
        </p:nvSpPr>
        <p:spPr>
          <a:xfrm>
            <a:off x="7025651" y="4185838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pic>
        <p:nvPicPr>
          <p:cNvPr id="254" name="Graphic 77">
            <a:extLst>
              <a:ext uri="{FF2B5EF4-FFF2-40B4-BE49-F238E27FC236}">
                <a16:creationId xmlns:a16="http://schemas.microsoft.com/office/drawing/2014/main" id="{09CFB925-AC02-426F-AD07-A934FEBA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40" y="4815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Graphic 79">
            <a:extLst>
              <a:ext uri="{FF2B5EF4-FFF2-40B4-BE49-F238E27FC236}">
                <a16:creationId xmlns:a16="http://schemas.microsoft.com/office/drawing/2014/main" id="{9D136C9C-A554-46DC-BE1B-3B692585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43" y="4833158"/>
            <a:ext cx="349865" cy="34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3AB151F4-B2F4-4984-A8C0-80BF3F9C26C6}"/>
              </a:ext>
            </a:extLst>
          </p:cNvPr>
          <p:cNvSpPr txBox="1"/>
          <p:nvPr/>
        </p:nvSpPr>
        <p:spPr>
          <a:xfrm>
            <a:off x="2383084" y="51168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gateway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972DB484-567F-49FA-BD6B-EF2DC3A70120}"/>
              </a:ext>
            </a:extLst>
          </p:cNvPr>
          <p:cNvSpPr txBox="1"/>
          <p:nvPr/>
        </p:nvSpPr>
        <p:spPr>
          <a:xfrm>
            <a:off x="763306" y="5225219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agent</a:t>
            </a:r>
          </a:p>
        </p:txBody>
      </p:sp>
      <p:sp>
        <p:nvSpPr>
          <p:cNvPr id="308" name="Freeform 294">
            <a:extLst>
              <a:ext uri="{FF2B5EF4-FFF2-40B4-BE49-F238E27FC236}">
                <a16:creationId xmlns:a16="http://schemas.microsoft.com/office/drawing/2014/main" id="{6ADE9128-77C5-4583-8AD2-1B068EBFAB12}"/>
              </a:ext>
            </a:extLst>
          </p:cNvPr>
          <p:cNvSpPr/>
          <p:nvPr/>
        </p:nvSpPr>
        <p:spPr>
          <a:xfrm>
            <a:off x="7657106" y="3974521"/>
            <a:ext cx="6784" cy="146304"/>
          </a:xfrm>
          <a:custGeom>
            <a:avLst/>
            <a:gdLst>
              <a:gd name="connsiteX0" fmla="*/ 0 w 6784"/>
              <a:gd name="connsiteY0" fmla="*/ 174683 h 174683"/>
              <a:gd name="connsiteX1" fmla="*/ 0 w 6784"/>
              <a:gd name="connsiteY1" fmla="*/ 0 h 17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4" h="174683">
                <a:moveTo>
                  <a:pt x="0" y="174683"/>
                </a:move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Freeform 295">
            <a:extLst>
              <a:ext uri="{FF2B5EF4-FFF2-40B4-BE49-F238E27FC236}">
                <a16:creationId xmlns:a16="http://schemas.microsoft.com/office/drawing/2014/main" id="{EC4BA5F2-335A-4E69-A07C-EA06BEC7BC80}"/>
              </a:ext>
            </a:extLst>
          </p:cNvPr>
          <p:cNvSpPr/>
          <p:nvPr/>
        </p:nvSpPr>
        <p:spPr>
          <a:xfrm>
            <a:off x="7636752" y="411906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40708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40708" y="0"/>
                </a:lnTo>
                <a:close/>
              </a:path>
            </a:pathLst>
          </a:custGeom>
          <a:solidFill>
            <a:srgbClr val="545B64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Freeform 319">
            <a:extLst>
              <a:ext uri="{FF2B5EF4-FFF2-40B4-BE49-F238E27FC236}">
                <a16:creationId xmlns:a16="http://schemas.microsoft.com/office/drawing/2014/main" id="{61CC9F25-4C16-4EE5-9134-684C1C78E364}"/>
              </a:ext>
            </a:extLst>
          </p:cNvPr>
          <p:cNvSpPr/>
          <p:nvPr/>
        </p:nvSpPr>
        <p:spPr>
          <a:xfrm>
            <a:off x="10047239" y="284078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5" name="Freeform 345">
            <a:extLst>
              <a:ext uri="{FF2B5EF4-FFF2-40B4-BE49-F238E27FC236}">
                <a16:creationId xmlns:a16="http://schemas.microsoft.com/office/drawing/2014/main" id="{C890CC8B-D5CF-432F-B573-CD4FEDB5C8DE}"/>
              </a:ext>
            </a:extLst>
          </p:cNvPr>
          <p:cNvSpPr/>
          <p:nvPr/>
        </p:nvSpPr>
        <p:spPr>
          <a:xfrm>
            <a:off x="10047239" y="284078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6" name="Freeform 346">
            <a:extLst>
              <a:ext uri="{FF2B5EF4-FFF2-40B4-BE49-F238E27FC236}">
                <a16:creationId xmlns:a16="http://schemas.microsoft.com/office/drawing/2014/main" id="{5AC82ABA-235D-437F-A3DF-3E7338589F19}"/>
              </a:ext>
            </a:extLst>
          </p:cNvPr>
          <p:cNvSpPr/>
          <p:nvPr/>
        </p:nvSpPr>
        <p:spPr>
          <a:xfrm>
            <a:off x="8793708" y="284512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 216">
            <a:extLst>
              <a:ext uri="{FF2B5EF4-FFF2-40B4-BE49-F238E27FC236}">
                <a16:creationId xmlns:a16="http://schemas.microsoft.com/office/drawing/2014/main" id="{11E7382F-5D4C-464E-8EE1-5ABFACF00671}"/>
              </a:ext>
            </a:extLst>
          </p:cNvPr>
          <p:cNvSpPr/>
          <p:nvPr/>
        </p:nvSpPr>
        <p:spPr>
          <a:xfrm flipV="1">
            <a:off x="8807076" y="2815928"/>
            <a:ext cx="1280870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94" y="2367390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86" y="1516299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946027" y="274899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3950449" y="187145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1579613" y="274347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431814" y="2650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Web </a:t>
            </a:r>
            <a:r>
              <a:rPr lang="en-US" sz="900">
                <a:solidFill>
                  <a:srgbClr val="000000"/>
                </a:solidFill>
                <a:latin typeface="Helvetica"/>
                <a:sym typeface="Helvetica"/>
                <a:rtl val="0"/>
              </a:rPr>
              <a:t>a</a:t>
            </a:r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pp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4681400" y="2554008"/>
            <a:ext cx="326297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981200" y="253759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2728822" y="534513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3258383" y="390982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 flipV="1">
            <a:off x="2190230" y="4953121"/>
            <a:ext cx="561228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2142859" y="497800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4" y="3413410"/>
            <a:ext cx="566659" cy="56637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6572642" y="400200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508" y="2374527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7477797" y="2825869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462269" y="3097252"/>
            <a:ext cx="4390740" cy="190043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2158335" y="2543012"/>
            <a:ext cx="199117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4117852" y="25254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2140075" y="251996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075180" y="3667144"/>
            <a:ext cx="357318" cy="956528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3417253" y="3646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 flipV="1">
            <a:off x="3957767" y="3635033"/>
            <a:ext cx="973343" cy="68773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4924810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5535307" y="3678826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4400547" y="2218675"/>
            <a:ext cx="60149" cy="108212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3682" y="1431944"/>
            <a:ext cx="320040" cy="320040"/>
          </a:xfrm>
          <a:prstGeom prst="rect">
            <a:avLst/>
          </a:prstGeom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58" y="2323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33" y="3445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0664" y="3436491"/>
            <a:ext cx="566659" cy="566368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7691" y="4696171"/>
            <a:ext cx="581727" cy="581432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5" y="1431944"/>
            <a:ext cx="5836042" cy="4226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337A22A-C083-41EB-B6D0-ACB35F40F18D}"/>
              </a:ext>
            </a:extLst>
          </p:cNvPr>
          <p:cNvSpPr txBox="1"/>
          <p:nvPr/>
        </p:nvSpPr>
        <p:spPr>
          <a:xfrm>
            <a:off x="4522175" y="4022368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192" name="Freeform 345">
            <a:extLst>
              <a:ext uri="{FF2B5EF4-FFF2-40B4-BE49-F238E27FC236}">
                <a16:creationId xmlns:a16="http://schemas.microsoft.com/office/drawing/2014/main" id="{3B1C7C45-962D-4D00-AE95-74D981122C7C}"/>
              </a:ext>
            </a:extLst>
          </p:cNvPr>
          <p:cNvSpPr/>
          <p:nvPr/>
        </p:nvSpPr>
        <p:spPr>
          <a:xfrm>
            <a:off x="6914091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320">
            <a:extLst>
              <a:ext uri="{FF2B5EF4-FFF2-40B4-BE49-F238E27FC236}">
                <a16:creationId xmlns:a16="http://schemas.microsoft.com/office/drawing/2014/main" id="{DE2FDD4A-1CDD-4B82-82F7-0CBEBFB561D2}"/>
              </a:ext>
            </a:extLst>
          </p:cNvPr>
          <p:cNvSpPr/>
          <p:nvPr/>
        </p:nvSpPr>
        <p:spPr>
          <a:xfrm>
            <a:off x="5566655" y="3696595"/>
            <a:ext cx="138434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216">
            <a:extLst>
              <a:ext uri="{FF2B5EF4-FFF2-40B4-BE49-F238E27FC236}">
                <a16:creationId xmlns:a16="http://schemas.microsoft.com/office/drawing/2014/main" id="{616CE33F-CFE4-41A5-BD81-E9F3D1AA3DD5}"/>
              </a:ext>
            </a:extLst>
          </p:cNvPr>
          <p:cNvSpPr/>
          <p:nvPr/>
        </p:nvSpPr>
        <p:spPr>
          <a:xfrm flipV="1">
            <a:off x="5527323" y="2498793"/>
            <a:ext cx="1924132" cy="73568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321">
            <a:extLst>
              <a:ext uri="{FF2B5EF4-FFF2-40B4-BE49-F238E27FC236}">
                <a16:creationId xmlns:a16="http://schemas.microsoft.com/office/drawing/2014/main" id="{A7181453-E898-4CF1-AB36-C838B170D1EC}"/>
              </a:ext>
            </a:extLst>
          </p:cNvPr>
          <p:cNvSpPr/>
          <p:nvPr/>
        </p:nvSpPr>
        <p:spPr>
          <a:xfrm>
            <a:off x="2715235" y="498404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18185-1712-4D08-B008-B6AB4FDF5A12}"/>
              </a:ext>
            </a:extLst>
          </p:cNvPr>
          <p:cNvCxnSpPr>
            <a:cxnSpLocks/>
          </p:cNvCxnSpPr>
          <p:nvPr/>
        </p:nvCxnSpPr>
        <p:spPr>
          <a:xfrm>
            <a:off x="5255058" y="2974132"/>
            <a:ext cx="0" cy="45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1C1E9A9-1B34-4E9E-8DB0-DC143CF1F1C2}"/>
              </a:ext>
            </a:extLst>
          </p:cNvPr>
          <p:cNvSpPr txBox="1"/>
          <p:nvPr/>
        </p:nvSpPr>
        <p:spPr>
          <a:xfrm>
            <a:off x="3953896" y="30580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Command and control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using thing shadows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0EACAC0-700E-4B40-8399-17884EA02ABF}"/>
              </a:ext>
            </a:extLst>
          </p:cNvPr>
          <p:cNvSpPr txBox="1"/>
          <p:nvPr/>
        </p:nvSpPr>
        <p:spPr>
          <a:xfrm>
            <a:off x="6163658" y="229433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Access telemetry data</a:t>
            </a:r>
          </a:p>
        </p:txBody>
      </p:sp>
      <p:sp>
        <p:nvSpPr>
          <p:cNvPr id="235" name="Freeform 217">
            <a:extLst>
              <a:ext uri="{FF2B5EF4-FFF2-40B4-BE49-F238E27FC236}">
                <a16:creationId xmlns:a16="http://schemas.microsoft.com/office/drawing/2014/main" id="{7FEB99E0-E92B-405C-B401-41817BAD5F58}"/>
              </a:ext>
            </a:extLst>
          </p:cNvPr>
          <p:cNvSpPr/>
          <p:nvPr/>
        </p:nvSpPr>
        <p:spPr>
          <a:xfrm rot="16200000">
            <a:off x="7830996" y="308352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" name="Freeform 323">
            <a:extLst>
              <a:ext uri="{FF2B5EF4-FFF2-40B4-BE49-F238E27FC236}">
                <a16:creationId xmlns:a16="http://schemas.microsoft.com/office/drawing/2014/main" id="{15A07567-844B-4CDE-992A-05EE9825CD47}"/>
              </a:ext>
            </a:extLst>
          </p:cNvPr>
          <p:cNvSpPr/>
          <p:nvPr/>
        </p:nvSpPr>
        <p:spPr>
          <a:xfrm>
            <a:off x="5506969" y="255552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E5C4962-70C4-426F-BA06-644A1FBFDEA2}"/>
              </a:ext>
            </a:extLst>
          </p:cNvPr>
          <p:cNvSpPr txBox="1"/>
          <p:nvPr/>
        </p:nvSpPr>
        <p:spPr>
          <a:xfrm>
            <a:off x="4618568" y="479630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Store telemetry data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A295251-782C-4361-82F8-F9958162B168}"/>
              </a:ext>
            </a:extLst>
          </p:cNvPr>
          <p:cNvSpPr txBox="1"/>
          <p:nvPr/>
        </p:nvSpPr>
        <p:spPr>
          <a:xfrm>
            <a:off x="5633335" y="3225830"/>
            <a:ext cx="1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Group and corresponding IoT policies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41" name="Freeform 217">
            <a:extLst>
              <a:ext uri="{FF2B5EF4-FFF2-40B4-BE49-F238E27FC236}">
                <a16:creationId xmlns:a16="http://schemas.microsoft.com/office/drawing/2014/main" id="{BF334BBA-E2F0-4B26-AECE-135ACB1FD7FB}"/>
              </a:ext>
            </a:extLst>
          </p:cNvPr>
          <p:cNvSpPr/>
          <p:nvPr/>
        </p:nvSpPr>
        <p:spPr>
          <a:xfrm rot="16200000">
            <a:off x="5230264" y="29605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 217">
            <a:extLst>
              <a:ext uri="{FF2B5EF4-FFF2-40B4-BE49-F238E27FC236}">
                <a16:creationId xmlns:a16="http://schemas.microsoft.com/office/drawing/2014/main" id="{62AC144A-EEF6-489A-9308-D750D188D4B2}"/>
              </a:ext>
            </a:extLst>
          </p:cNvPr>
          <p:cNvSpPr/>
          <p:nvPr/>
        </p:nvSpPr>
        <p:spPr>
          <a:xfrm rot="5400000">
            <a:off x="5240587" y="337890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2734B287-4031-4363-8C60-EB2B6F6E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99" y="517439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Graphic 38">
            <a:extLst>
              <a:ext uri="{FF2B5EF4-FFF2-40B4-BE49-F238E27FC236}">
                <a16:creationId xmlns:a16="http://schemas.microsoft.com/office/drawing/2014/main" id="{4E64DD17-F2C6-4E53-952B-7BECF789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1" y="47494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D76C3926-8917-43C0-8DC4-E75F6E5E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03" y="275282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0175B491-5E15-49EB-8B1B-2FD89182D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251879" y="22956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8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8">
            <a:extLst>
              <a:ext uri="{FF2B5EF4-FFF2-40B4-BE49-F238E27FC236}">
                <a16:creationId xmlns:a16="http://schemas.microsoft.com/office/drawing/2014/main" id="{7BA537FB-0463-40C5-BFCE-70D6455C0A66}"/>
              </a:ext>
            </a:extLst>
          </p:cNvPr>
          <p:cNvSpPr/>
          <p:nvPr/>
        </p:nvSpPr>
        <p:spPr>
          <a:xfrm>
            <a:off x="403653" y="4275439"/>
            <a:ext cx="1414629" cy="1416908"/>
          </a:xfrm>
          <a:custGeom>
            <a:avLst/>
            <a:gdLst>
              <a:gd name="connsiteX0" fmla="*/ 0 w 1764006"/>
              <a:gd name="connsiteY0" fmla="*/ 0 h 1627481"/>
              <a:gd name="connsiteX1" fmla="*/ 1764007 w 1764006"/>
              <a:gd name="connsiteY1" fmla="*/ 0 h 1627481"/>
              <a:gd name="connsiteX2" fmla="*/ 1764007 w 1764006"/>
              <a:gd name="connsiteY2" fmla="*/ 1627482 h 1627481"/>
              <a:gd name="connsiteX3" fmla="*/ 0 w 1764006"/>
              <a:gd name="connsiteY3" fmla="*/ 1627482 h 1627481"/>
              <a:gd name="connsiteX4" fmla="*/ 0 w 1764006"/>
              <a:gd name="connsiteY4" fmla="*/ 0 h 16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006" h="1627481">
                <a:moveTo>
                  <a:pt x="0" y="0"/>
                </a:moveTo>
                <a:lnTo>
                  <a:pt x="1764007" y="0"/>
                </a:lnTo>
                <a:lnTo>
                  <a:pt x="1764007" y="1627482"/>
                </a:lnTo>
                <a:lnTo>
                  <a:pt x="0" y="162748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78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193">
            <a:extLst>
              <a:ext uri="{FF2B5EF4-FFF2-40B4-BE49-F238E27FC236}">
                <a16:creationId xmlns:a16="http://schemas.microsoft.com/office/drawing/2014/main" id="{C1F6AA85-38FB-4968-AFB4-C9D74DB5E234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200">
            <a:extLst>
              <a:ext uri="{FF2B5EF4-FFF2-40B4-BE49-F238E27FC236}">
                <a16:creationId xmlns:a16="http://schemas.microsoft.com/office/drawing/2014/main" id="{A5F46E0A-A3C3-4FA7-994F-7D415F38600E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05F0-5380-471A-AF0F-ADC6AD48B93B}"/>
              </a:ext>
            </a:extLst>
          </p:cNvPr>
          <p:cNvSpPr txBox="1"/>
          <p:nvPr/>
        </p:nvSpPr>
        <p:spPr>
          <a:xfrm>
            <a:off x="874626" y="436616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Device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3F41D-6AFC-4450-A8B9-42FA11D9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5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B59FB-304F-4148-B304-36E6C758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4" y="23643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9FE8E-2B65-4EC4-8887-944713D54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11" name="Freeform 205">
            <a:extLst>
              <a:ext uri="{FF2B5EF4-FFF2-40B4-BE49-F238E27FC236}">
                <a16:creationId xmlns:a16="http://schemas.microsoft.com/office/drawing/2014/main" id="{5DDA8354-A6D2-4262-BE2A-7B99B67BE24B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F98B9-017E-4CCC-80E4-83DAE2E7E9A3}"/>
              </a:ext>
            </a:extLst>
          </p:cNvPr>
          <p:cNvSpPr txBox="1"/>
          <p:nvPr/>
        </p:nvSpPr>
        <p:spPr>
          <a:xfrm>
            <a:off x="2735941" y="278790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Command/Control</a:t>
            </a: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id="{6180892D-650F-42BC-A3F3-A63CEB8A752A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D9AD8-5871-454F-8A4F-AF19FDEE8354}"/>
              </a:ext>
            </a:extLst>
          </p:cNvPr>
          <p:cNvSpPr txBox="1"/>
          <p:nvPr/>
        </p:nvSpPr>
        <p:spPr>
          <a:xfrm>
            <a:off x="3956906" y="27879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/Control</a:t>
            </a:r>
          </a:p>
        </p:txBody>
      </p:sp>
      <p:sp>
        <p:nvSpPr>
          <p:cNvPr id="15" name="Freeform 209">
            <a:extLst>
              <a:ext uri="{FF2B5EF4-FFF2-40B4-BE49-F238E27FC236}">
                <a16:creationId xmlns:a16="http://schemas.microsoft.com/office/drawing/2014/main" id="{AD20BA82-EB5C-4A99-ABF0-D4808A22B55E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91E1-1619-4467-9C11-D64CB45C3052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17" name="Freeform 211">
            <a:extLst>
              <a:ext uri="{FF2B5EF4-FFF2-40B4-BE49-F238E27FC236}">
                <a16:creationId xmlns:a16="http://schemas.microsoft.com/office/drawing/2014/main" id="{697EEB9B-81AC-4710-97D4-94F25CF78FF5}"/>
              </a:ext>
            </a:extLst>
          </p:cNvPr>
          <p:cNvSpPr/>
          <p:nvPr/>
        </p:nvSpPr>
        <p:spPr>
          <a:xfrm>
            <a:off x="790495" y="27404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28F6D-2D92-4C11-8B5B-540C71F200FB}"/>
              </a:ext>
            </a:extLst>
          </p:cNvPr>
          <p:cNvSpPr txBox="1"/>
          <p:nvPr/>
        </p:nvSpPr>
        <p:spPr>
          <a:xfrm>
            <a:off x="975425" y="268284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App</a:t>
            </a:r>
          </a:p>
        </p:txBody>
      </p:sp>
      <p:sp>
        <p:nvSpPr>
          <p:cNvPr id="19" name="Freeform 216">
            <a:extLst>
              <a:ext uri="{FF2B5EF4-FFF2-40B4-BE49-F238E27FC236}">
                <a16:creationId xmlns:a16="http://schemas.microsoft.com/office/drawing/2014/main" id="{7E65C35F-9EAD-476C-80F1-FDB2075794A0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217">
            <a:extLst>
              <a:ext uri="{FF2B5EF4-FFF2-40B4-BE49-F238E27FC236}">
                <a16:creationId xmlns:a16="http://schemas.microsoft.com/office/drawing/2014/main" id="{25046A81-5433-419D-AEEE-69CC6515F320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18">
            <a:extLst>
              <a:ext uri="{FF2B5EF4-FFF2-40B4-BE49-F238E27FC236}">
                <a16:creationId xmlns:a16="http://schemas.microsoft.com/office/drawing/2014/main" id="{FCB6CDF5-BAC3-4D67-86B2-0EC5734D674A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314351FB-9ADB-470A-A027-CB20067B6EEF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B13EE-2384-42D4-A4F6-509F06B1F44F}"/>
              </a:ext>
            </a:extLst>
          </p:cNvPr>
          <p:cNvGrpSpPr/>
          <p:nvPr/>
        </p:nvGrpSpPr>
        <p:grpSpPr>
          <a:xfrm>
            <a:off x="1934087" y="4236346"/>
            <a:ext cx="575799" cy="537733"/>
            <a:chOff x="1923598" y="4120679"/>
            <a:chExt cx="575799" cy="53773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F86239-90BD-4150-8978-6ED84F94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992923-BB97-41E3-9E33-6C3099929FAC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6" name="Freeform 222">
            <a:extLst>
              <a:ext uri="{FF2B5EF4-FFF2-40B4-BE49-F238E27FC236}">
                <a16:creationId xmlns:a16="http://schemas.microsoft.com/office/drawing/2014/main" id="{80196867-DF5B-4748-B9B0-DD9B8E344087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074B82-A640-456C-B2AB-86CC4A3D7085}"/>
              </a:ext>
            </a:extLst>
          </p:cNvPr>
          <p:cNvSpPr txBox="1"/>
          <p:nvPr/>
        </p:nvSpPr>
        <p:spPr>
          <a:xfrm>
            <a:off x="4042986" y="403959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8" name="Freeform 224">
            <a:extLst>
              <a:ext uri="{FF2B5EF4-FFF2-40B4-BE49-F238E27FC236}">
                <a16:creationId xmlns:a16="http://schemas.microsoft.com/office/drawing/2014/main" id="{3A231422-304B-452D-8D35-4539AAFB39B0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11A71-DC3B-4BE2-BD25-694D79B12771}"/>
              </a:ext>
            </a:extLst>
          </p:cNvPr>
          <p:cNvSpPr txBox="1"/>
          <p:nvPr/>
        </p:nvSpPr>
        <p:spPr>
          <a:xfrm>
            <a:off x="4607596" y="608364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Telemetry IoT Rule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870C8F-466E-4113-9895-92D6B9C3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40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" name="Freeform 228">
            <a:extLst>
              <a:ext uri="{FF2B5EF4-FFF2-40B4-BE49-F238E27FC236}">
                <a16:creationId xmlns:a16="http://schemas.microsoft.com/office/drawing/2014/main" id="{E5865984-E9E2-43C4-A8AA-3A4460C7DF86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12E17D-39DB-4ABC-A3B8-F4CC62AFE358}"/>
              </a:ext>
            </a:extLst>
          </p:cNvPr>
          <p:cNvSpPr txBox="1"/>
          <p:nvPr/>
        </p:nvSpPr>
        <p:spPr>
          <a:xfrm>
            <a:off x="4573673" y="4958643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IoT Rule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6C0AE-A644-4458-973E-D68EC4B5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153705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4" name="Freeform 235">
            <a:extLst>
              <a:ext uri="{FF2B5EF4-FFF2-40B4-BE49-F238E27FC236}">
                <a16:creationId xmlns:a16="http://schemas.microsoft.com/office/drawing/2014/main" id="{711DB799-BFF0-4D59-BB1D-9E85E327CDC2}"/>
              </a:ext>
            </a:extLst>
          </p:cNvPr>
          <p:cNvSpPr/>
          <p:nvPr/>
        </p:nvSpPr>
        <p:spPr>
          <a:xfrm>
            <a:off x="7666644" y="3879948"/>
            <a:ext cx="33923" cy="104294"/>
          </a:xfrm>
          <a:custGeom>
            <a:avLst/>
            <a:gdLst>
              <a:gd name="connsiteX0" fmla="*/ 0 w 33923"/>
              <a:gd name="connsiteY0" fmla="*/ 0 h 104294"/>
              <a:gd name="connsiteX1" fmla="*/ 33923 w 33923"/>
              <a:gd name="connsiteY1" fmla="*/ 0 h 104294"/>
              <a:gd name="connsiteX2" fmla="*/ 33923 w 33923"/>
              <a:gd name="connsiteY2" fmla="*/ 104294 h 1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3" h="104294">
                <a:moveTo>
                  <a:pt x="0" y="0"/>
                </a:moveTo>
                <a:lnTo>
                  <a:pt x="33923" y="0"/>
                </a:lnTo>
                <a:lnTo>
                  <a:pt x="33923" y="104294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236">
            <a:extLst>
              <a:ext uri="{FF2B5EF4-FFF2-40B4-BE49-F238E27FC236}">
                <a16:creationId xmlns:a16="http://schemas.microsoft.com/office/drawing/2014/main" id="{7CB768FE-1CAF-4D00-BFBD-037A9B7E9619}"/>
              </a:ext>
            </a:extLst>
          </p:cNvPr>
          <p:cNvSpPr/>
          <p:nvPr/>
        </p:nvSpPr>
        <p:spPr>
          <a:xfrm>
            <a:off x="7680213" y="397407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20354 w 40707"/>
              <a:gd name="connsiteY2" fmla="*/ 10172 h 40687"/>
              <a:gd name="connsiteX3" fmla="*/ 40708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20354" y="10172"/>
                </a:lnTo>
                <a:lnTo>
                  <a:pt x="40708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244">
            <a:extLst>
              <a:ext uri="{FF2B5EF4-FFF2-40B4-BE49-F238E27FC236}">
                <a16:creationId xmlns:a16="http://schemas.microsoft.com/office/drawing/2014/main" id="{C20E257F-B4B6-4D59-A05E-9A689F2BC31B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246">
            <a:extLst>
              <a:ext uri="{FF2B5EF4-FFF2-40B4-BE49-F238E27FC236}">
                <a16:creationId xmlns:a16="http://schemas.microsoft.com/office/drawing/2014/main" id="{28A5E0C9-93B1-40E1-9840-AE353549AD3D}"/>
              </a:ext>
            </a:extLst>
          </p:cNvPr>
          <p:cNvSpPr/>
          <p:nvPr/>
        </p:nvSpPr>
        <p:spPr>
          <a:xfrm>
            <a:off x="7035672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250">
            <a:extLst>
              <a:ext uri="{FF2B5EF4-FFF2-40B4-BE49-F238E27FC236}">
                <a16:creationId xmlns:a16="http://schemas.microsoft.com/office/drawing/2014/main" id="{FBBF453C-C76F-4E1F-8488-5ACDEC0A424B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252">
            <a:extLst>
              <a:ext uri="{FF2B5EF4-FFF2-40B4-BE49-F238E27FC236}">
                <a16:creationId xmlns:a16="http://schemas.microsoft.com/office/drawing/2014/main" id="{45F9C505-BE79-4CB2-9751-E1E7F7461F8B}"/>
              </a:ext>
            </a:extLst>
          </p:cNvPr>
          <p:cNvSpPr/>
          <p:nvPr/>
        </p:nvSpPr>
        <p:spPr>
          <a:xfrm>
            <a:off x="7293489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A905B41-E8E0-4080-B5F7-2A287499A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241860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41" name="Freeform 255">
            <a:extLst>
              <a:ext uri="{FF2B5EF4-FFF2-40B4-BE49-F238E27FC236}">
                <a16:creationId xmlns:a16="http://schemas.microsoft.com/office/drawing/2014/main" id="{2048DAAE-05CE-484E-B22F-295600F55B88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16D8E6-B189-44B1-8A83-04B4451D6BF1}"/>
              </a:ext>
            </a:extLst>
          </p:cNvPr>
          <p:cNvSpPr txBox="1"/>
          <p:nvPr/>
        </p:nvSpPr>
        <p:spPr>
          <a:xfrm>
            <a:off x="6300559" y="185322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3" name="Freeform 257">
            <a:extLst>
              <a:ext uri="{FF2B5EF4-FFF2-40B4-BE49-F238E27FC236}">
                <a16:creationId xmlns:a16="http://schemas.microsoft.com/office/drawing/2014/main" id="{A9735D87-B1D8-4023-959F-90062CE661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DBDCE3-CAA2-4AB4-A695-2E19F861E8B9}"/>
              </a:ext>
            </a:extLst>
          </p:cNvPr>
          <p:cNvSpPr txBox="1"/>
          <p:nvPr/>
        </p:nvSpPr>
        <p:spPr>
          <a:xfrm>
            <a:off x="6314253" y="273643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5" name="Freeform 259">
            <a:extLst>
              <a:ext uri="{FF2B5EF4-FFF2-40B4-BE49-F238E27FC236}">
                <a16:creationId xmlns:a16="http://schemas.microsoft.com/office/drawing/2014/main" id="{A9E24F38-3F11-4A79-9E01-1823064B63E3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927890-77C5-45AC-AC66-2D20E21F1A72}"/>
              </a:ext>
            </a:extLst>
          </p:cNvPr>
          <p:cNvSpPr txBox="1"/>
          <p:nvPr/>
        </p:nvSpPr>
        <p:spPr>
          <a:xfrm>
            <a:off x="6297358" y="360921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7" name="Freeform 262">
            <a:extLst>
              <a:ext uri="{FF2B5EF4-FFF2-40B4-BE49-F238E27FC236}">
                <a16:creationId xmlns:a16="http://schemas.microsoft.com/office/drawing/2014/main" id="{5D49520B-C406-45F4-AA2F-0217BE7DF776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B741A-6918-4C36-B055-2C690AFD96BA}"/>
              </a:ext>
            </a:extLst>
          </p:cNvPr>
          <p:cNvSpPr txBox="1"/>
          <p:nvPr/>
        </p:nvSpPr>
        <p:spPr>
          <a:xfrm>
            <a:off x="6745786" y="1141606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49" name="Freeform 264">
            <a:extLst>
              <a:ext uri="{FF2B5EF4-FFF2-40B4-BE49-F238E27FC236}">
                <a16:creationId xmlns:a16="http://schemas.microsoft.com/office/drawing/2014/main" id="{69787F32-5FCF-444A-8E01-5EA6759CC5FA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0AFD8-4B23-4793-BBB6-DE7693D48C65}"/>
              </a:ext>
            </a:extLst>
          </p:cNvPr>
          <p:cNvSpPr txBox="1"/>
          <p:nvPr/>
        </p:nvSpPr>
        <p:spPr>
          <a:xfrm>
            <a:off x="4873696" y="36765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51" name="Freeform 266">
            <a:extLst>
              <a:ext uri="{FF2B5EF4-FFF2-40B4-BE49-F238E27FC236}">
                <a16:creationId xmlns:a16="http://schemas.microsoft.com/office/drawing/2014/main" id="{5FA6CE17-7550-416F-97CD-0F7989E1125F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23EBE6-A024-44F3-83BA-74E3537FEBD5}"/>
              </a:ext>
            </a:extLst>
          </p:cNvPr>
          <p:cNvSpPr txBox="1"/>
          <p:nvPr/>
        </p:nvSpPr>
        <p:spPr>
          <a:xfrm>
            <a:off x="3140451" y="4758401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/events/certificates/registered/+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0A86720-955C-4217-8BE5-B15507C68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3279814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4" name="Freeform 269">
            <a:extLst>
              <a:ext uri="{FF2B5EF4-FFF2-40B4-BE49-F238E27FC236}">
                <a16:creationId xmlns:a16="http://schemas.microsoft.com/office/drawing/2014/main" id="{83767A04-5C71-47E0-8E40-7B561549B2E4}"/>
              </a:ext>
            </a:extLst>
          </p:cNvPr>
          <p:cNvSpPr/>
          <p:nvPr/>
        </p:nvSpPr>
        <p:spPr>
          <a:xfrm>
            <a:off x="1934436" y="4998841"/>
            <a:ext cx="581850" cy="6781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270">
            <a:extLst>
              <a:ext uri="{FF2B5EF4-FFF2-40B4-BE49-F238E27FC236}">
                <a16:creationId xmlns:a16="http://schemas.microsoft.com/office/drawing/2014/main" id="{EFFFFE76-3D03-44F9-BBC1-8BB718A9B298}"/>
              </a:ext>
            </a:extLst>
          </p:cNvPr>
          <p:cNvSpPr/>
          <p:nvPr/>
        </p:nvSpPr>
        <p:spPr>
          <a:xfrm>
            <a:off x="1893728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271">
            <a:extLst>
              <a:ext uri="{FF2B5EF4-FFF2-40B4-BE49-F238E27FC236}">
                <a16:creationId xmlns:a16="http://schemas.microsoft.com/office/drawing/2014/main" id="{55A77161-01F2-49D9-AF0A-DE18AD75DD40}"/>
              </a:ext>
            </a:extLst>
          </p:cNvPr>
          <p:cNvSpPr/>
          <p:nvPr/>
        </p:nvSpPr>
        <p:spPr>
          <a:xfrm>
            <a:off x="2516287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AEEC3D0-9B18-417B-8474-4EABF6679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8" name="Freeform 274">
            <a:extLst>
              <a:ext uri="{FF2B5EF4-FFF2-40B4-BE49-F238E27FC236}">
                <a16:creationId xmlns:a16="http://schemas.microsoft.com/office/drawing/2014/main" id="{67BAEE26-90B6-4B6E-8F0B-672F7EB9188A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233C10-F70A-47DE-99F6-B133F1E869C5}"/>
              </a:ext>
            </a:extLst>
          </p:cNvPr>
          <p:cNvSpPr txBox="1"/>
          <p:nvPr/>
        </p:nvSpPr>
        <p:spPr>
          <a:xfrm>
            <a:off x="3152291" y="608364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dt/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foundationapp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/#/sensor1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EE0CDFE-AFDD-4FF9-AC9A-B49DFBDA0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61" name="Freeform 277">
            <a:extLst>
              <a:ext uri="{FF2B5EF4-FFF2-40B4-BE49-F238E27FC236}">
                <a16:creationId xmlns:a16="http://schemas.microsoft.com/office/drawing/2014/main" id="{C384C777-5A69-4495-9AFE-77705374377F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662166-C48D-4EB5-A302-58D862BF7E09}"/>
              </a:ext>
            </a:extLst>
          </p:cNvPr>
          <p:cNvSpPr txBox="1"/>
          <p:nvPr/>
        </p:nvSpPr>
        <p:spPr>
          <a:xfrm rot="5400000">
            <a:off x="5099573" y="283769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Update thing shadow "desired"</a:t>
            </a:r>
          </a:p>
        </p:txBody>
      </p:sp>
      <p:sp>
        <p:nvSpPr>
          <p:cNvPr id="63" name="Freeform 279">
            <a:extLst>
              <a:ext uri="{FF2B5EF4-FFF2-40B4-BE49-F238E27FC236}">
                <a16:creationId xmlns:a16="http://schemas.microsoft.com/office/drawing/2014/main" id="{338DF8FC-94E6-4522-9AD4-ECB4F026B49A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64A242-565F-4E9A-9B87-2CB3EE47C7CD}"/>
              </a:ext>
            </a:extLst>
          </p:cNvPr>
          <p:cNvSpPr txBox="1"/>
          <p:nvPr/>
        </p:nvSpPr>
        <p:spPr>
          <a:xfrm>
            <a:off x="3141441" y="5458319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$aws/things/thingName/shadow/update/accepted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7D1E2D8-30DC-476F-9E0D-1A2A81627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1EAD364-9E2B-4DB7-9312-F4B1678E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3429000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1D5A8F3-73C6-4787-AB5E-4140089C9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6" y="2886506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C9EF421-D9E1-41D4-AF96-C02E3D502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896901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69" name="Freeform 285">
            <a:extLst>
              <a:ext uri="{FF2B5EF4-FFF2-40B4-BE49-F238E27FC236}">
                <a16:creationId xmlns:a16="http://schemas.microsoft.com/office/drawing/2014/main" id="{884FB902-621E-4AD4-A4F3-7869694B07E5}"/>
              </a:ext>
            </a:extLst>
          </p:cNvPr>
          <p:cNvSpPr/>
          <p:nvPr/>
        </p:nvSpPr>
        <p:spPr>
          <a:xfrm>
            <a:off x="10020914" y="392063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259DD7-80EC-4E58-B537-4BADE8A9A693}"/>
              </a:ext>
            </a:extLst>
          </p:cNvPr>
          <p:cNvSpPr txBox="1"/>
          <p:nvPr/>
        </p:nvSpPr>
        <p:spPr>
          <a:xfrm>
            <a:off x="9684545" y="392925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sp>
        <p:nvSpPr>
          <p:cNvPr id="71" name="Freeform 287">
            <a:extLst>
              <a:ext uri="{FF2B5EF4-FFF2-40B4-BE49-F238E27FC236}">
                <a16:creationId xmlns:a16="http://schemas.microsoft.com/office/drawing/2014/main" id="{7B504C41-A052-43FA-A985-296FDF0358FF}"/>
              </a:ext>
            </a:extLst>
          </p:cNvPr>
          <p:cNvSpPr/>
          <p:nvPr/>
        </p:nvSpPr>
        <p:spPr>
          <a:xfrm>
            <a:off x="11092888" y="434106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8A6CF7-94B8-4BCC-AFA7-6F47AC273B62}"/>
              </a:ext>
            </a:extLst>
          </p:cNvPr>
          <p:cNvSpPr txBox="1"/>
          <p:nvPr/>
        </p:nvSpPr>
        <p:spPr>
          <a:xfrm>
            <a:off x="10871356" y="43860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Service</a:t>
            </a:r>
          </a:p>
        </p:txBody>
      </p:sp>
      <p:sp>
        <p:nvSpPr>
          <p:cNvPr id="73" name="Freeform 289">
            <a:extLst>
              <a:ext uri="{FF2B5EF4-FFF2-40B4-BE49-F238E27FC236}">
                <a16:creationId xmlns:a16="http://schemas.microsoft.com/office/drawing/2014/main" id="{BEDE8D27-17E5-412C-A24A-168419484A26}"/>
              </a:ext>
            </a:extLst>
          </p:cNvPr>
          <p:cNvSpPr/>
          <p:nvPr/>
        </p:nvSpPr>
        <p:spPr>
          <a:xfrm>
            <a:off x="11092888" y="33171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09E0E4-6803-4A87-A5B3-6E6952397A63}"/>
              </a:ext>
            </a:extLst>
          </p:cNvPr>
          <p:cNvSpPr txBox="1"/>
          <p:nvPr/>
        </p:nvSpPr>
        <p:spPr>
          <a:xfrm>
            <a:off x="11007057" y="334347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CloudWatch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16A7EF-2FAA-4AA1-9CC4-EE7DF2B0A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76" name="Freeform 292">
            <a:extLst>
              <a:ext uri="{FF2B5EF4-FFF2-40B4-BE49-F238E27FC236}">
                <a16:creationId xmlns:a16="http://schemas.microsoft.com/office/drawing/2014/main" id="{49DF2C20-0DD6-4B41-9E9A-B320C26B8B31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F4481E-C096-4332-B6A4-0062169DBC39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DCB0B3-72D3-489E-8019-50513E9C63ED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93BFAB02-29BF-4FA1-9645-6AE2708427E2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33B39479-72E3-4E1E-BA5C-AA11AE4D554B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3C4B657C-47CD-4E24-960C-6C9C3EAAF45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Freeform 298">
            <a:extLst>
              <a:ext uri="{FF2B5EF4-FFF2-40B4-BE49-F238E27FC236}">
                <a16:creationId xmlns:a16="http://schemas.microsoft.com/office/drawing/2014/main" id="{10E99407-B92A-4740-8458-57BB30E39712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E6DECC-CE1C-4D55-8013-3FF68A307345}"/>
              </a:ext>
            </a:extLst>
          </p:cNvPr>
          <p:cNvSpPr txBox="1"/>
          <p:nvPr/>
        </p:nvSpPr>
        <p:spPr>
          <a:xfrm>
            <a:off x="2995005" y="109829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Get Data</a:t>
            </a:r>
          </a:p>
        </p:txBody>
      </p:sp>
      <p:sp>
        <p:nvSpPr>
          <p:cNvPr id="84" name="Freeform 301">
            <a:extLst>
              <a:ext uri="{FF2B5EF4-FFF2-40B4-BE49-F238E27FC236}">
                <a16:creationId xmlns:a16="http://schemas.microsoft.com/office/drawing/2014/main" id="{112B710B-F5E9-4B59-A958-327913433ECF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E26324-2B02-4F8D-A6C2-F18261AC8456}"/>
              </a:ext>
            </a:extLst>
          </p:cNvPr>
          <p:cNvSpPr txBox="1"/>
          <p:nvPr/>
        </p:nvSpPr>
        <p:spPr>
          <a:xfrm>
            <a:off x="3847292" y="1103673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Query Data</a:t>
            </a:r>
          </a:p>
        </p:txBody>
      </p:sp>
      <p:sp>
        <p:nvSpPr>
          <p:cNvPr id="86" name="Freeform 303">
            <a:extLst>
              <a:ext uri="{FF2B5EF4-FFF2-40B4-BE49-F238E27FC236}">
                <a16:creationId xmlns:a16="http://schemas.microsoft.com/office/drawing/2014/main" id="{479CF3DD-81AB-4629-AE82-D3F4546D7CBA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F801F6-8DA3-4820-8183-EF9E8FAC2482}"/>
              </a:ext>
            </a:extLst>
          </p:cNvPr>
          <p:cNvSpPr txBox="1"/>
          <p:nvPr/>
        </p:nvSpPr>
        <p:spPr>
          <a:xfrm rot="5400000">
            <a:off x="8369104" y="2869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Group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0A0B0E5-721A-4985-BA27-B9F9F504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1" y="413424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89" name="Freeform 313">
            <a:extLst>
              <a:ext uri="{FF2B5EF4-FFF2-40B4-BE49-F238E27FC236}">
                <a16:creationId xmlns:a16="http://schemas.microsoft.com/office/drawing/2014/main" id="{C6A2625D-B0D6-4CBE-95F5-3DCFE2AD498F}"/>
              </a:ext>
            </a:extLst>
          </p:cNvPr>
          <p:cNvSpPr/>
          <p:nvPr/>
        </p:nvSpPr>
        <p:spPr>
          <a:xfrm>
            <a:off x="3817174" y="4955577"/>
            <a:ext cx="3700207" cy="307729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314">
            <a:extLst>
              <a:ext uri="{FF2B5EF4-FFF2-40B4-BE49-F238E27FC236}">
                <a16:creationId xmlns:a16="http://schemas.microsoft.com/office/drawing/2014/main" id="{94D38A41-A9AA-4A9F-9548-8F5E59815A7E}"/>
              </a:ext>
            </a:extLst>
          </p:cNvPr>
          <p:cNvSpPr/>
          <p:nvPr/>
        </p:nvSpPr>
        <p:spPr>
          <a:xfrm>
            <a:off x="7497028" y="4925062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315">
            <a:extLst>
              <a:ext uri="{FF2B5EF4-FFF2-40B4-BE49-F238E27FC236}">
                <a16:creationId xmlns:a16="http://schemas.microsoft.com/office/drawing/2014/main" id="{A9062061-7DF0-4FB7-AA8C-75A6A2B66439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316">
            <a:extLst>
              <a:ext uri="{FF2B5EF4-FFF2-40B4-BE49-F238E27FC236}">
                <a16:creationId xmlns:a16="http://schemas.microsoft.com/office/drawing/2014/main" id="{0F05A648-0FEB-4FF2-89AE-1A80BBBE719E}"/>
              </a:ext>
            </a:extLst>
          </p:cNvPr>
          <p:cNvSpPr/>
          <p:nvPr/>
        </p:nvSpPr>
        <p:spPr>
          <a:xfrm>
            <a:off x="4629703" y="2510150"/>
            <a:ext cx="1492621" cy="461119"/>
          </a:xfrm>
          <a:custGeom>
            <a:avLst/>
            <a:gdLst>
              <a:gd name="connsiteX0" fmla="*/ 0 w 1454491"/>
              <a:gd name="connsiteY0" fmla="*/ 0 h 461119"/>
              <a:gd name="connsiteX1" fmla="*/ 746311 w 1454491"/>
              <a:gd name="connsiteY1" fmla="*/ 0 h 461119"/>
              <a:gd name="connsiteX2" fmla="*/ 746311 w 1454491"/>
              <a:gd name="connsiteY2" fmla="*/ 461120 h 461119"/>
              <a:gd name="connsiteX3" fmla="*/ 1454491 w 1454491"/>
              <a:gd name="connsiteY3" fmla="*/ 461120 h 46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91" h="461119">
                <a:moveTo>
                  <a:pt x="0" y="0"/>
                </a:moveTo>
                <a:lnTo>
                  <a:pt x="746311" y="0"/>
                </a:lnTo>
                <a:lnTo>
                  <a:pt x="746311" y="461120"/>
                </a:lnTo>
                <a:lnTo>
                  <a:pt x="1454491" y="46112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3" name="Freeform 317">
            <a:extLst>
              <a:ext uri="{FF2B5EF4-FFF2-40B4-BE49-F238E27FC236}">
                <a16:creationId xmlns:a16="http://schemas.microsoft.com/office/drawing/2014/main" id="{382CF60E-BFBE-4FDD-86DF-2F0EA43168AD}"/>
              </a:ext>
            </a:extLst>
          </p:cNvPr>
          <p:cNvSpPr/>
          <p:nvPr/>
        </p:nvSpPr>
        <p:spPr>
          <a:xfrm>
            <a:off x="6112147" y="29509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318">
            <a:extLst>
              <a:ext uri="{FF2B5EF4-FFF2-40B4-BE49-F238E27FC236}">
                <a16:creationId xmlns:a16="http://schemas.microsoft.com/office/drawing/2014/main" id="{FE60FEC8-5B8B-4937-89ED-3FAC4ABFC272}"/>
              </a:ext>
            </a:extLst>
          </p:cNvPr>
          <p:cNvSpPr/>
          <p:nvPr/>
        </p:nvSpPr>
        <p:spPr>
          <a:xfrm>
            <a:off x="5088480" y="3669731"/>
            <a:ext cx="4968935" cy="2217443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35" h="2217443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  <a:lnTo>
                  <a:pt x="496893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319">
            <a:extLst>
              <a:ext uri="{FF2B5EF4-FFF2-40B4-BE49-F238E27FC236}">
                <a16:creationId xmlns:a16="http://schemas.microsoft.com/office/drawing/2014/main" id="{4748869E-1A63-4A64-9EDF-2653A491E5E9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320">
            <a:extLst>
              <a:ext uri="{FF2B5EF4-FFF2-40B4-BE49-F238E27FC236}">
                <a16:creationId xmlns:a16="http://schemas.microsoft.com/office/drawing/2014/main" id="{448333AD-EF0C-4812-B468-A4B43867AC49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321">
            <a:extLst>
              <a:ext uri="{FF2B5EF4-FFF2-40B4-BE49-F238E27FC236}">
                <a16:creationId xmlns:a16="http://schemas.microsoft.com/office/drawing/2014/main" id="{D4887072-1A32-49F7-9968-7F6221D33CE6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322">
            <a:extLst>
              <a:ext uri="{FF2B5EF4-FFF2-40B4-BE49-F238E27FC236}">
                <a16:creationId xmlns:a16="http://schemas.microsoft.com/office/drawing/2014/main" id="{82C28BCA-0444-4914-A207-F0D21FBBED3C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323">
            <a:extLst>
              <a:ext uri="{FF2B5EF4-FFF2-40B4-BE49-F238E27FC236}">
                <a16:creationId xmlns:a16="http://schemas.microsoft.com/office/drawing/2014/main" id="{03DED062-D6FE-4F49-8690-6E2C3CBACC05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324">
            <a:extLst>
              <a:ext uri="{FF2B5EF4-FFF2-40B4-BE49-F238E27FC236}">
                <a16:creationId xmlns:a16="http://schemas.microsoft.com/office/drawing/2014/main" id="{1AACFEA7-91DF-444D-8CAC-8EC41C63ECE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325">
            <a:extLst>
              <a:ext uri="{FF2B5EF4-FFF2-40B4-BE49-F238E27FC236}">
                <a16:creationId xmlns:a16="http://schemas.microsoft.com/office/drawing/2014/main" id="{965B0667-BD8E-46C3-B287-9EE6DB83B333}"/>
              </a:ext>
            </a:extLst>
          </p:cNvPr>
          <p:cNvSpPr/>
          <p:nvPr/>
        </p:nvSpPr>
        <p:spPr>
          <a:xfrm>
            <a:off x="4837449" y="3425609"/>
            <a:ext cx="233255" cy="976489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326">
            <a:extLst>
              <a:ext uri="{FF2B5EF4-FFF2-40B4-BE49-F238E27FC236}">
                <a16:creationId xmlns:a16="http://schemas.microsoft.com/office/drawing/2014/main" id="{5084FCFA-4789-4DEE-AD4B-1B02F0016856}"/>
              </a:ext>
            </a:extLst>
          </p:cNvPr>
          <p:cNvSpPr/>
          <p:nvPr/>
        </p:nvSpPr>
        <p:spPr>
          <a:xfrm>
            <a:off x="5060528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 327">
            <a:extLst>
              <a:ext uri="{FF2B5EF4-FFF2-40B4-BE49-F238E27FC236}">
                <a16:creationId xmlns:a16="http://schemas.microsoft.com/office/drawing/2014/main" id="{74F72F8D-BDE1-4650-A88E-64709ED474F6}"/>
              </a:ext>
            </a:extLst>
          </p:cNvPr>
          <p:cNvSpPr/>
          <p:nvPr/>
        </p:nvSpPr>
        <p:spPr>
          <a:xfrm>
            <a:off x="5515913" y="3425609"/>
            <a:ext cx="1488414" cy="6781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 328">
            <a:extLst>
              <a:ext uri="{FF2B5EF4-FFF2-40B4-BE49-F238E27FC236}">
                <a16:creationId xmlns:a16="http://schemas.microsoft.com/office/drawing/2014/main" id="{AFB389BF-46C7-4A80-AE4E-7EF8BEBB912B}"/>
              </a:ext>
            </a:extLst>
          </p:cNvPr>
          <p:cNvSpPr/>
          <p:nvPr/>
        </p:nvSpPr>
        <p:spPr>
          <a:xfrm>
            <a:off x="6953150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 329">
            <a:extLst>
              <a:ext uri="{FF2B5EF4-FFF2-40B4-BE49-F238E27FC236}">
                <a16:creationId xmlns:a16="http://schemas.microsoft.com/office/drawing/2014/main" id="{B70FFC9B-0A69-4DEF-899F-84B224DC56E7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 330">
            <a:extLst>
              <a:ext uri="{FF2B5EF4-FFF2-40B4-BE49-F238E27FC236}">
                <a16:creationId xmlns:a16="http://schemas.microsoft.com/office/drawing/2014/main" id="{180E8119-EC4E-46E4-B1CE-FD59CA037654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331">
            <a:extLst>
              <a:ext uri="{FF2B5EF4-FFF2-40B4-BE49-F238E27FC236}">
                <a16:creationId xmlns:a16="http://schemas.microsoft.com/office/drawing/2014/main" id="{77C8C1CD-1A0C-4577-A5E7-ABE95D58C902}"/>
              </a:ext>
            </a:extLst>
          </p:cNvPr>
          <p:cNvSpPr/>
          <p:nvPr/>
        </p:nvSpPr>
        <p:spPr>
          <a:xfrm>
            <a:off x="2971672" y="4571627"/>
            <a:ext cx="436795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 332">
            <a:extLst>
              <a:ext uri="{FF2B5EF4-FFF2-40B4-BE49-F238E27FC236}">
                <a16:creationId xmlns:a16="http://schemas.microsoft.com/office/drawing/2014/main" id="{5A29CE50-7129-4198-B88C-2BC3609A920D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 333">
            <a:extLst>
              <a:ext uri="{FF2B5EF4-FFF2-40B4-BE49-F238E27FC236}">
                <a16:creationId xmlns:a16="http://schemas.microsoft.com/office/drawing/2014/main" id="{885C0BF7-731E-4859-B0F2-4455E4609915}"/>
              </a:ext>
            </a:extLst>
          </p:cNvPr>
          <p:cNvSpPr/>
          <p:nvPr/>
        </p:nvSpPr>
        <p:spPr>
          <a:xfrm>
            <a:off x="2971672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 334">
            <a:extLst>
              <a:ext uri="{FF2B5EF4-FFF2-40B4-BE49-F238E27FC236}">
                <a16:creationId xmlns:a16="http://schemas.microsoft.com/office/drawing/2014/main" id="{276FA9D9-11B3-49F2-B1E2-A67D2A21ACDC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335">
            <a:extLst>
              <a:ext uri="{FF2B5EF4-FFF2-40B4-BE49-F238E27FC236}">
                <a16:creationId xmlns:a16="http://schemas.microsoft.com/office/drawing/2014/main" id="{48F64282-47A1-4ED9-BEE4-3C63DC54D951}"/>
              </a:ext>
            </a:extLst>
          </p:cNvPr>
          <p:cNvSpPr/>
          <p:nvPr/>
        </p:nvSpPr>
        <p:spPr>
          <a:xfrm>
            <a:off x="3009802" y="5005622"/>
            <a:ext cx="391880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 336">
            <a:extLst>
              <a:ext uri="{FF2B5EF4-FFF2-40B4-BE49-F238E27FC236}">
                <a16:creationId xmlns:a16="http://schemas.microsoft.com/office/drawing/2014/main" id="{7873276E-1118-46BE-BCF3-D14238B834CB}"/>
              </a:ext>
            </a:extLst>
          </p:cNvPr>
          <p:cNvSpPr/>
          <p:nvPr/>
        </p:nvSpPr>
        <p:spPr>
          <a:xfrm>
            <a:off x="2979271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 337">
            <a:extLst>
              <a:ext uri="{FF2B5EF4-FFF2-40B4-BE49-F238E27FC236}">
                <a16:creationId xmlns:a16="http://schemas.microsoft.com/office/drawing/2014/main" id="{95DD8975-003B-4A70-98D5-AC1A2E1FBC5B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 338">
            <a:extLst>
              <a:ext uri="{FF2B5EF4-FFF2-40B4-BE49-F238E27FC236}">
                <a16:creationId xmlns:a16="http://schemas.microsoft.com/office/drawing/2014/main" id="{662FC34F-92EE-4281-9D6B-8FFFB1831ED6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 339">
            <a:extLst>
              <a:ext uri="{FF2B5EF4-FFF2-40B4-BE49-F238E27FC236}">
                <a16:creationId xmlns:a16="http://schemas.microsoft.com/office/drawing/2014/main" id="{A723C75F-296C-49A7-BAE6-C06BF4ED1F2D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 340">
            <a:extLst>
              <a:ext uri="{FF2B5EF4-FFF2-40B4-BE49-F238E27FC236}">
                <a16:creationId xmlns:a16="http://schemas.microsoft.com/office/drawing/2014/main" id="{DD4AEC6C-0A41-4CD2-8290-08627B90FEE9}"/>
              </a:ext>
            </a:extLst>
          </p:cNvPr>
          <p:cNvSpPr/>
          <p:nvPr/>
        </p:nvSpPr>
        <p:spPr>
          <a:xfrm>
            <a:off x="10563686" y="3106894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 341">
            <a:extLst>
              <a:ext uri="{FF2B5EF4-FFF2-40B4-BE49-F238E27FC236}">
                <a16:creationId xmlns:a16="http://schemas.microsoft.com/office/drawing/2014/main" id="{9564A5AC-CA81-435A-B7CD-834B579DC027}"/>
              </a:ext>
            </a:extLst>
          </p:cNvPr>
          <p:cNvSpPr/>
          <p:nvPr/>
        </p:nvSpPr>
        <p:spPr>
          <a:xfrm>
            <a:off x="11132781" y="3086550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 342">
            <a:extLst>
              <a:ext uri="{FF2B5EF4-FFF2-40B4-BE49-F238E27FC236}">
                <a16:creationId xmlns:a16="http://schemas.microsoft.com/office/drawing/2014/main" id="{C12D8926-ECCB-4C59-ADB7-5C1440F9D306}"/>
              </a:ext>
            </a:extLst>
          </p:cNvPr>
          <p:cNvSpPr/>
          <p:nvPr/>
        </p:nvSpPr>
        <p:spPr>
          <a:xfrm>
            <a:off x="10563686" y="3669731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 343">
            <a:extLst>
              <a:ext uri="{FF2B5EF4-FFF2-40B4-BE49-F238E27FC236}">
                <a16:creationId xmlns:a16="http://schemas.microsoft.com/office/drawing/2014/main" id="{939DB6EF-3313-49B6-AD50-FB4DE8C2DD0B}"/>
              </a:ext>
            </a:extLst>
          </p:cNvPr>
          <p:cNvSpPr/>
          <p:nvPr/>
        </p:nvSpPr>
        <p:spPr>
          <a:xfrm>
            <a:off x="11132781" y="4103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 344">
            <a:extLst>
              <a:ext uri="{FF2B5EF4-FFF2-40B4-BE49-F238E27FC236}">
                <a16:creationId xmlns:a16="http://schemas.microsoft.com/office/drawing/2014/main" id="{0B6A1215-1280-477D-9BE8-7046D586EF95}"/>
              </a:ext>
            </a:extLst>
          </p:cNvPr>
          <p:cNvSpPr/>
          <p:nvPr/>
        </p:nvSpPr>
        <p:spPr>
          <a:xfrm>
            <a:off x="8824239" y="2971270"/>
            <a:ext cx="1233176" cy="698460"/>
          </a:xfrm>
          <a:custGeom>
            <a:avLst/>
            <a:gdLst>
              <a:gd name="connsiteX0" fmla="*/ 1233176 w 1233176"/>
              <a:gd name="connsiteY0" fmla="*/ 698461 h 698460"/>
              <a:gd name="connsiteX1" fmla="*/ 619981 w 1233176"/>
              <a:gd name="connsiteY1" fmla="*/ 698461 h 698460"/>
              <a:gd name="connsiteX2" fmla="*/ 619981 w 1233176"/>
              <a:gd name="connsiteY2" fmla="*/ 0 h 698460"/>
              <a:gd name="connsiteX3" fmla="*/ 0 w 1233176"/>
              <a:gd name="connsiteY3" fmla="*/ 0 h 69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76" h="698460">
                <a:moveTo>
                  <a:pt x="1233176" y="698461"/>
                </a:moveTo>
                <a:lnTo>
                  <a:pt x="619981" y="698461"/>
                </a:lnTo>
                <a:lnTo>
                  <a:pt x="619981" y="0"/>
                </a:ln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 345">
            <a:extLst>
              <a:ext uri="{FF2B5EF4-FFF2-40B4-BE49-F238E27FC236}">
                <a16:creationId xmlns:a16="http://schemas.microsoft.com/office/drawing/2014/main" id="{5389F1AA-3470-47A3-956F-03341F0A51D4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 346">
            <a:extLst>
              <a:ext uri="{FF2B5EF4-FFF2-40B4-BE49-F238E27FC236}">
                <a16:creationId xmlns:a16="http://schemas.microsoft.com/office/drawing/2014/main" id="{A926B3D8-A725-468D-8636-02D69C2BE862}"/>
              </a:ext>
            </a:extLst>
          </p:cNvPr>
          <p:cNvSpPr/>
          <p:nvPr/>
        </p:nvSpPr>
        <p:spPr>
          <a:xfrm>
            <a:off x="8793708" y="295092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 347">
            <a:extLst>
              <a:ext uri="{FF2B5EF4-FFF2-40B4-BE49-F238E27FC236}">
                <a16:creationId xmlns:a16="http://schemas.microsoft.com/office/drawing/2014/main" id="{ACAAD476-2142-4BF9-802B-12F7A5121C54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348">
            <a:extLst>
              <a:ext uri="{FF2B5EF4-FFF2-40B4-BE49-F238E27FC236}">
                <a16:creationId xmlns:a16="http://schemas.microsoft.com/office/drawing/2014/main" id="{23DF6B96-E666-4754-AB52-97D1A678FA7B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 349">
            <a:extLst>
              <a:ext uri="{FF2B5EF4-FFF2-40B4-BE49-F238E27FC236}">
                <a16:creationId xmlns:a16="http://schemas.microsoft.com/office/drawing/2014/main" id="{6E5679F5-BB80-4F4A-9BF2-323BF350D357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350">
            <a:extLst>
              <a:ext uri="{FF2B5EF4-FFF2-40B4-BE49-F238E27FC236}">
                <a16:creationId xmlns:a16="http://schemas.microsoft.com/office/drawing/2014/main" id="{0FAB8A2E-2A35-4891-94C9-13B09D608522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351">
            <a:extLst>
              <a:ext uri="{FF2B5EF4-FFF2-40B4-BE49-F238E27FC236}">
                <a16:creationId xmlns:a16="http://schemas.microsoft.com/office/drawing/2014/main" id="{E9DBE1F0-AB3A-4ED1-90EE-FE3AAD834B68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352">
            <a:extLst>
              <a:ext uri="{FF2B5EF4-FFF2-40B4-BE49-F238E27FC236}">
                <a16:creationId xmlns:a16="http://schemas.microsoft.com/office/drawing/2014/main" id="{25E8BC2E-53CA-42C0-9942-2EDAB9162B5B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426AA8-CD24-4C4D-A587-C387437778B7}"/>
              </a:ext>
            </a:extLst>
          </p:cNvPr>
          <p:cNvSpPr txBox="1"/>
          <p:nvPr/>
        </p:nvSpPr>
        <p:spPr>
          <a:xfrm>
            <a:off x="6297357" y="4452820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250D399-31E2-4F03-BA7E-D381B6BBB7B0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31" name="Freeform 173">
              <a:extLst>
                <a:ext uri="{FF2B5EF4-FFF2-40B4-BE49-F238E27FC236}">
                  <a16:creationId xmlns:a16="http://schemas.microsoft.com/office/drawing/2014/main" id="{F927194B-252D-44F0-9D95-9EBABC23B7E8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74">
              <a:extLst>
                <a:ext uri="{FF2B5EF4-FFF2-40B4-BE49-F238E27FC236}">
                  <a16:creationId xmlns:a16="http://schemas.microsoft.com/office/drawing/2014/main" id="{6F5F309A-518D-4DB1-8664-23B1D04C40FD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75">
              <a:extLst>
                <a:ext uri="{FF2B5EF4-FFF2-40B4-BE49-F238E27FC236}">
                  <a16:creationId xmlns:a16="http://schemas.microsoft.com/office/drawing/2014/main" id="{98B809B1-5DCF-454B-A9EC-7007C305447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4" name="Graphic 133">
            <a:extLst>
              <a:ext uri="{FF2B5EF4-FFF2-40B4-BE49-F238E27FC236}">
                <a16:creationId xmlns:a16="http://schemas.microsoft.com/office/drawing/2014/main" id="{E84EAA0A-4B2E-4E38-A1F9-BA9872F4AE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605897" y="316788"/>
            <a:ext cx="320040" cy="320040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68D579A-2934-40A4-988B-E397D5FA8F07}"/>
              </a:ext>
            </a:extLst>
          </p:cNvPr>
          <p:cNvGrpSpPr/>
          <p:nvPr/>
        </p:nvGrpSpPr>
        <p:grpSpPr>
          <a:xfrm>
            <a:off x="705205" y="4658917"/>
            <a:ext cx="911027" cy="898507"/>
            <a:chOff x="705205" y="4709717"/>
            <a:chExt cx="911027" cy="89850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359769FA-FAE6-4D77-B114-242CA67F0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1419" y="4834943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27077C6-F1A9-4BC4-9096-78C198532410}"/>
                </a:ext>
              </a:extLst>
            </p:cNvPr>
            <p:cNvSpPr txBox="1"/>
            <p:nvPr/>
          </p:nvSpPr>
          <p:spPr>
            <a:xfrm>
              <a:off x="745481" y="5296575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006AB84-4E37-414C-AD18-F42660ECD0A8}"/>
                </a:ext>
              </a:extLst>
            </p:cNvPr>
            <p:cNvSpPr/>
            <p:nvPr/>
          </p:nvSpPr>
          <p:spPr>
            <a:xfrm>
              <a:off x="705205" y="4709717"/>
              <a:ext cx="894742" cy="898507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39" name="Graphic 13">
            <a:extLst>
              <a:ext uri="{FF2B5EF4-FFF2-40B4-BE49-F238E27FC236}">
                <a16:creationId xmlns:a16="http://schemas.microsoft.com/office/drawing/2014/main" id="{A73582E1-2263-41DD-8E65-97656781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13">
            <a:extLst>
              <a:ext uri="{FF2B5EF4-FFF2-40B4-BE49-F238E27FC236}">
                <a16:creationId xmlns:a16="http://schemas.microsoft.com/office/drawing/2014/main" id="{683FE65C-71E1-496E-A7A5-FA32DD3A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13">
            <a:extLst>
              <a:ext uri="{FF2B5EF4-FFF2-40B4-BE49-F238E27FC236}">
                <a16:creationId xmlns:a16="http://schemas.microsoft.com/office/drawing/2014/main" id="{93339CCB-5251-4E29-8A0E-8F14537C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1" y="3195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6">
            <a:extLst>
              <a:ext uri="{FF2B5EF4-FFF2-40B4-BE49-F238E27FC236}">
                <a16:creationId xmlns:a16="http://schemas.microsoft.com/office/drawing/2014/main" id="{D84C3809-7707-47AD-8AE2-D5D00BA9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01CE1664-4838-4B22-A042-D60035C9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BE26D2B7-91F8-4826-8316-48F02383D291}"/>
              </a:ext>
            </a:extLst>
          </p:cNvPr>
          <p:cNvSpPr/>
          <p:nvPr/>
        </p:nvSpPr>
        <p:spPr>
          <a:xfrm>
            <a:off x="2817270" y="3963508"/>
            <a:ext cx="3119289" cy="23847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95295C-4664-4D96-A3EF-B52EB36BA15A}"/>
              </a:ext>
            </a:extLst>
          </p:cNvPr>
          <p:cNvSpPr/>
          <p:nvPr/>
        </p:nvSpPr>
        <p:spPr>
          <a:xfrm>
            <a:off x="6184046" y="1049008"/>
            <a:ext cx="2573669" cy="385489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576F91E-F018-4488-8576-3F3C6B0FD8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2227" y="1039075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9F4734E-8A29-4A3F-800F-FF507E0B46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1812" y="3957269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BA1C17C-4629-45AF-8463-6EE1221AB3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5833" y="4832703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742EA3-ADF4-44AE-8711-00C3ABDAF4EF}"/>
              </a:ext>
            </a:extLst>
          </p:cNvPr>
          <p:cNvGrpSpPr/>
          <p:nvPr/>
        </p:nvGrpSpPr>
        <p:grpSpPr>
          <a:xfrm>
            <a:off x="7018711" y="1469061"/>
            <a:ext cx="1302651" cy="792357"/>
            <a:chOff x="7018711" y="1469061"/>
            <a:chExt cx="1302651" cy="79235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8F03597-F9A6-4379-8529-8A806421DB6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5361C65-10DD-4FD6-8823-AEDA19254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9FF2A589-C117-4F57-B42A-57E2AF847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54" name="Freeform 242">
                <a:extLst>
                  <a:ext uri="{FF2B5EF4-FFF2-40B4-BE49-F238E27FC236}">
                    <a16:creationId xmlns:a16="http://schemas.microsoft.com/office/drawing/2014/main" id="{86D7B609-5241-4759-9279-4AAE9BE665C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 248">
                <a:extLst>
                  <a:ext uri="{FF2B5EF4-FFF2-40B4-BE49-F238E27FC236}">
                    <a16:creationId xmlns:a16="http://schemas.microsoft.com/office/drawing/2014/main" id="{39A58CD4-45C4-4723-A278-6283C5320F62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E8FFABB-2A9D-4329-A9B4-2F7721446EF4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6D8B82B-98CF-4091-B95F-F888E34C46CF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8" name="Graphic 157">
                <a:extLst>
                  <a:ext uri="{FF2B5EF4-FFF2-40B4-BE49-F238E27FC236}">
                    <a16:creationId xmlns:a16="http://schemas.microsoft.com/office/drawing/2014/main" id="{61343ECB-F20F-4782-8CAF-3DCD07AA3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E9896E4-231F-4E02-8ADD-A97DA317D83B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Troubleshooting</a:t>
              </a:r>
            </a:p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Group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2CAA1DE-BDCA-4508-ABBC-8D4423AB3154}"/>
              </a:ext>
            </a:extLst>
          </p:cNvPr>
          <p:cNvGrpSpPr/>
          <p:nvPr/>
        </p:nvGrpSpPr>
        <p:grpSpPr>
          <a:xfrm>
            <a:off x="7012236" y="2318448"/>
            <a:ext cx="1302651" cy="792357"/>
            <a:chOff x="7018711" y="1469061"/>
            <a:chExt cx="1302651" cy="79235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A6CFBE-EABF-41EC-AD12-2E4507E92540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329A3C39-58F0-450D-80C1-CA395F9DA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493133C0-73EE-4366-B2DD-9B4F34874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64" name="Freeform 373">
                <a:extLst>
                  <a:ext uri="{FF2B5EF4-FFF2-40B4-BE49-F238E27FC236}">
                    <a16:creationId xmlns:a16="http://schemas.microsoft.com/office/drawing/2014/main" id="{2109E18C-A9ED-4126-B17E-990765A1243C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374">
                <a:extLst>
                  <a:ext uri="{FF2B5EF4-FFF2-40B4-BE49-F238E27FC236}">
                    <a16:creationId xmlns:a16="http://schemas.microsoft.com/office/drawing/2014/main" id="{831AB98E-4C50-4121-A1F6-A111868B0A20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876F63-B136-4817-A3CB-433E0277E640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0D902DD-61C7-46B8-87A1-C76E29329B9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39CB6877-53B8-4ACF-9E5A-119B5592E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E5C9EC4-ECF4-4308-AB68-244AAFF488EA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 Quarantine Group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B90DCF9-CF26-4AD0-BB5D-C999CD10624A}"/>
              </a:ext>
            </a:extLst>
          </p:cNvPr>
          <p:cNvGrpSpPr/>
          <p:nvPr/>
        </p:nvGrpSpPr>
        <p:grpSpPr>
          <a:xfrm>
            <a:off x="7013937" y="3173172"/>
            <a:ext cx="1302651" cy="792357"/>
            <a:chOff x="7018711" y="1469061"/>
            <a:chExt cx="1302651" cy="792357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469C4AE-F300-48E7-9B64-BD496E2B47B7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75AC504A-B901-44A0-AA8C-E73C59743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77D9C782-A7FE-4C3E-99E5-7E191022D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74" name="Freeform 383">
                <a:extLst>
                  <a:ext uri="{FF2B5EF4-FFF2-40B4-BE49-F238E27FC236}">
                    <a16:creationId xmlns:a16="http://schemas.microsoft.com/office/drawing/2014/main" id="{5BABD29D-DE57-47B0-9824-ECC04D32177B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384">
                <a:extLst>
                  <a:ext uri="{FF2B5EF4-FFF2-40B4-BE49-F238E27FC236}">
                    <a16:creationId xmlns:a16="http://schemas.microsoft.com/office/drawing/2014/main" id="{3034C3EA-5211-4CE2-AD0B-F9047B672091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AE50DFB-E09F-4FCE-A970-CBBB27A75362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F7F3A50-CDFD-40DE-8E76-6204150AF57C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00D0E186-692A-4ED5-BE23-7734B3FA2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F0E916-3736-4622-8656-991A8A16BB1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A0D05-F9D3-42EE-AF22-CBA44999E5FF}"/>
              </a:ext>
            </a:extLst>
          </p:cNvPr>
          <p:cNvGrpSpPr/>
          <p:nvPr/>
        </p:nvGrpSpPr>
        <p:grpSpPr>
          <a:xfrm>
            <a:off x="7024966" y="4034117"/>
            <a:ext cx="1302651" cy="792357"/>
            <a:chOff x="7018711" y="1469061"/>
            <a:chExt cx="1302651" cy="792357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33FD9B6-F2C4-42E0-91AD-4B4980EB6D2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FFE15A58-7456-483A-B412-C3237C6A3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C6D9133C-83F6-4BB3-87E8-A33BBAC2A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84" name="Freeform 393">
                <a:extLst>
                  <a:ext uri="{FF2B5EF4-FFF2-40B4-BE49-F238E27FC236}">
                    <a16:creationId xmlns:a16="http://schemas.microsoft.com/office/drawing/2014/main" id="{13AB9445-8ED4-4F6E-AB03-6D77593C069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 394">
                <a:extLst>
                  <a:ext uri="{FF2B5EF4-FFF2-40B4-BE49-F238E27FC236}">
                    <a16:creationId xmlns:a16="http://schemas.microsoft.com/office/drawing/2014/main" id="{2F33A359-1897-4545-AFE7-BE710EF5F1AE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D7B137E-FCD4-4924-A570-81DD2B46CA4E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B177106-E147-44A2-9B73-97E58F40C75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605B7C1C-F109-4A95-A79D-1747CEE4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9F5E0E0-CF8F-4C6B-A3F5-52F8749C821C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DBDBA01-9D5C-4A51-A725-BFDCD3C6BBDA}"/>
              </a:ext>
            </a:extLst>
          </p:cNvPr>
          <p:cNvSpPr/>
          <p:nvPr/>
        </p:nvSpPr>
        <p:spPr>
          <a:xfrm>
            <a:off x="2610304" y="317602"/>
            <a:ext cx="9433167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FDE012FD-A836-491A-A5C9-85F9D54F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" y="4277348"/>
            <a:ext cx="307842" cy="30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7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503</Words>
  <Application>Microsoft Office PowerPoint</Application>
  <PresentationFormat>Widescreen</PresentationFormat>
  <Paragraphs>117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Amazon Ember</vt:lpstr>
      <vt:lpstr>Amazon Ember Regular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60</cp:revision>
  <dcterms:created xsi:type="dcterms:W3CDTF">2021-08-06T13:35:04Z</dcterms:created>
  <dcterms:modified xsi:type="dcterms:W3CDTF">2021-10-14T22:30:03Z</dcterms:modified>
</cp:coreProperties>
</file>