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C68A9D-A0B7-497D-A682-C07A8D5FCDB2}">
          <p14:sldIdLst>
            <p14:sldId id="258"/>
          </p14:sldIdLst>
        </p14:section>
        <p14:section name="Old, not used" id="{6B4D0326-4C66-4FDA-9A0F-62A7D4701C96}">
          <p14:sldIdLst>
            <p14:sldId id="256"/>
            <p14:sldId id="260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807"/>
  </p:normalViewPr>
  <p:slideViewPr>
    <p:cSldViewPr snapToGrid="0" snapToObjects="1">
      <p:cViewPr>
        <p:scale>
          <a:sx n="90" d="100"/>
          <a:sy n="90" d="100"/>
        </p:scale>
        <p:origin x="43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6.png"/><Relationship Id="rId3" Type="http://schemas.openxmlformats.org/officeDocument/2006/relationships/image" Target="../media/image14.png"/><Relationship Id="rId21" Type="http://schemas.openxmlformats.org/officeDocument/2006/relationships/image" Target="../media/image9.sv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svg"/><Relationship Id="rId5" Type="http://schemas.openxmlformats.org/officeDocument/2006/relationships/image" Target="../media/image16.png"/><Relationship Id="rId15" Type="http://schemas.openxmlformats.org/officeDocument/2006/relationships/image" Target="../media/image4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21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9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21.svg"/><Relationship Id="rId10" Type="http://schemas.openxmlformats.org/officeDocument/2006/relationships/image" Target="../media/image27.png"/><Relationship Id="rId19" Type="http://schemas.openxmlformats.org/officeDocument/2006/relationships/image" Target="../media/image10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Relationship Id="rId14" Type="http://schemas.openxmlformats.org/officeDocument/2006/relationships/image" Target="../media/image20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7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1.png"/><Relationship Id="rId18" Type="http://schemas.openxmlformats.org/officeDocument/2006/relationships/image" Target="../media/image23.png"/><Relationship Id="rId3" Type="http://schemas.openxmlformats.org/officeDocument/2006/relationships/image" Target="../media/image30.png"/><Relationship Id="rId21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9.svg"/><Relationship Id="rId17" Type="http://schemas.openxmlformats.org/officeDocument/2006/relationships/image" Target="../media/image22.png"/><Relationship Id="rId2" Type="http://schemas.openxmlformats.org/officeDocument/2006/relationships/image" Target="../media/image14.png"/><Relationship Id="rId16" Type="http://schemas.openxmlformats.org/officeDocument/2006/relationships/image" Target="../media/image21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6.png"/><Relationship Id="rId10" Type="http://schemas.openxmlformats.org/officeDocument/2006/relationships/image" Target="../media/image27.png"/><Relationship Id="rId19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8">
            <a:extLst>
              <a:ext uri="{FF2B5EF4-FFF2-40B4-BE49-F238E27FC236}">
                <a16:creationId xmlns:a16="http://schemas.microsoft.com/office/drawing/2014/main" id="{C894D4AE-B6D5-4F52-A119-9F2475FA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44455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FD77D704-57AC-4792-8B70-8CCF6AC6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58" y="521085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Defender</a:t>
            </a:r>
          </a:p>
        </p:txBody>
      </p:sp>
      <p:pic>
        <p:nvPicPr>
          <p:cNvPr id="67" name="Graphic 18">
            <a:extLst>
              <a:ext uri="{FF2B5EF4-FFF2-40B4-BE49-F238E27FC236}">
                <a16:creationId xmlns:a16="http://schemas.microsoft.com/office/drawing/2014/main" id="{7395FFAA-34DC-4D48-9B1B-06153E17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473C6C87-6F0C-4707-BCB7-9F49BB2A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260" y="3419328"/>
            <a:ext cx="14630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69" name="Graphic 6">
            <a:extLst>
              <a:ext uri="{FF2B5EF4-FFF2-40B4-BE49-F238E27FC236}">
                <a16:creationId xmlns:a16="http://schemas.microsoft.com/office/drawing/2014/main" id="{CC9C645B-D59B-4236-A628-B860CCF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3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19D59B50-F17D-4260-B27D-3419DE24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23" y="186902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55C4A97F-08D6-45FF-9C1F-E9929D4A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2E5BDF0F-458F-4373-8E0A-EDC9A11A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19" y="1864977"/>
            <a:ext cx="1637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9CACCB0B-D798-4C7C-8C0F-64BCAD96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55" y="44844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E0B1C009-3EAA-4DE4-927E-D518F060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443" y="5248786"/>
            <a:ext cx="1340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C318D-C179-FB48-BBC2-BFB4E5EF0B6D}"/>
              </a:ext>
            </a:extLst>
          </p:cNvPr>
          <p:cNvGrpSpPr/>
          <p:nvPr/>
        </p:nvGrpSpPr>
        <p:grpSpPr>
          <a:xfrm>
            <a:off x="498385" y="1249060"/>
            <a:ext cx="1202325" cy="736337"/>
            <a:chOff x="498385" y="1249060"/>
            <a:chExt cx="1202325" cy="736337"/>
          </a:xfrm>
        </p:grpSpPr>
        <p:sp>
          <p:nvSpPr>
            <p:cNvPr id="75" name="TextBox 12">
              <a:extLst>
                <a:ext uri="{FF2B5EF4-FFF2-40B4-BE49-F238E27FC236}">
                  <a16:creationId xmlns:a16="http://schemas.microsoft.com/office/drawing/2014/main" id="{91D4B695-D2B5-49CF-BB03-3EDFDCBD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85" y="1708398"/>
              <a:ext cx="1202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devices </a:t>
              </a:r>
            </a:p>
          </p:txBody>
        </p:sp>
        <p:pic>
          <p:nvPicPr>
            <p:cNvPr id="76" name="Graphic 38">
              <a:extLst>
                <a:ext uri="{FF2B5EF4-FFF2-40B4-BE49-F238E27FC236}">
                  <a16:creationId xmlns:a16="http://schemas.microsoft.com/office/drawing/2014/main" id="{82B3A5C4-9B42-4675-92F5-07DA449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947" y="12490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17">
            <a:extLst>
              <a:ext uri="{FF2B5EF4-FFF2-40B4-BE49-F238E27FC236}">
                <a16:creationId xmlns:a16="http://schemas.microsoft.com/office/drawing/2014/main" id="{636FDA77-DA8A-4CA8-A9FE-72026040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556" y="3259774"/>
            <a:ext cx="1362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command and control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3A14C86-F9EB-4FF2-97EB-D8533DB0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93" y="12477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FB8F48FE-6E52-4A00-86C9-DC71EF60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76" y="3263708"/>
            <a:ext cx="1106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JITR</a:t>
            </a:r>
            <a:endParaRPr lang="en-US" sz="120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aphic 13">
            <a:extLst>
              <a:ext uri="{FF2B5EF4-FFF2-40B4-BE49-F238E27FC236}">
                <a16:creationId xmlns:a16="http://schemas.microsoft.com/office/drawing/2014/main" id="{E83AFA1B-EE42-42CF-BFD8-4219BE71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59" y="2803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4F7C5CF-AA8C-4973-ABF5-410F010544D0}"/>
              </a:ext>
            </a:extLst>
          </p:cNvPr>
          <p:cNvSpPr/>
          <p:nvPr/>
        </p:nvSpPr>
        <p:spPr>
          <a:xfrm>
            <a:off x="1718739" y="537816"/>
            <a:ext cx="7669453" cy="5288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A241DB0E-6911-4B34-9A70-56FB1FE3D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718740" y="537816"/>
            <a:ext cx="381000" cy="381000"/>
          </a:xfrm>
          <a:prstGeom prst="rect">
            <a:avLst/>
          </a:prstGeom>
        </p:spPr>
      </p:pic>
      <p:sp>
        <p:nvSpPr>
          <p:cNvPr id="86" name="TextBox 29">
            <a:extLst>
              <a:ext uri="{FF2B5EF4-FFF2-40B4-BE49-F238E27FC236}">
                <a16:creationId xmlns:a16="http://schemas.microsoft.com/office/drawing/2014/main" id="{260F241F-F64E-4A77-85B5-F14587F8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8193" y="2472545"/>
            <a:ext cx="935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8E21960-79A0-48E4-9818-0CDA079523EE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1328147" y="1477660"/>
            <a:ext cx="867596" cy="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6AEADF37-154D-47F7-AAAA-E07B3959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904" y="2657607"/>
            <a:ext cx="10587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F05400-7B41-4BE4-ACB1-A334532160FD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flipH="1">
            <a:off x="4404360" y="3876528"/>
            <a:ext cx="3420" cy="56900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D36A2D-DC7D-4C07-996F-7335DA1F898D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2578559" y="2146019"/>
            <a:ext cx="1524" cy="6575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80A5B9-DCED-41AC-B6CF-EFA250ED5F66}"/>
              </a:ext>
            </a:extLst>
          </p:cNvPr>
          <p:cNvCxnSpPr>
            <a:cxnSpLocks/>
            <a:stCxn id="67" idx="1"/>
            <a:endCxn id="82" idx="3"/>
          </p:cNvCxnSpPr>
          <p:nvPr/>
        </p:nvCxnSpPr>
        <p:spPr>
          <a:xfrm flipH="1" flipV="1">
            <a:off x="2807159" y="3032182"/>
            <a:ext cx="1216201" cy="5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8975BD-C1A7-47BA-9AC0-602F0E740F2D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2957743" y="1478280"/>
            <a:ext cx="10656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174DEE-F16E-41B9-8EBA-76F31BECA29E}"/>
              </a:ext>
            </a:extLst>
          </p:cNvPr>
          <p:cNvCxnSpPr>
            <a:cxnSpLocks/>
            <a:stCxn id="47" idx="1"/>
            <a:endCxn id="43" idx="3"/>
          </p:cNvCxnSpPr>
          <p:nvPr/>
        </p:nvCxnSpPr>
        <p:spPr>
          <a:xfrm flipH="1">
            <a:off x="7728755" y="2262503"/>
            <a:ext cx="196771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378EF2-3AD0-44CD-8AE6-20E5169A29A9}"/>
              </a:ext>
            </a:extLst>
          </p:cNvPr>
          <p:cNvCxnSpPr>
            <a:cxnSpLocks/>
            <a:stCxn id="73" idx="0"/>
            <a:endCxn id="91" idx="2"/>
          </p:cNvCxnSpPr>
          <p:nvPr/>
        </p:nvCxnSpPr>
        <p:spPr>
          <a:xfrm flipV="1">
            <a:off x="7312155" y="3119272"/>
            <a:ext cx="5121" cy="13651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6">
            <a:extLst>
              <a:ext uri="{FF2B5EF4-FFF2-40B4-BE49-F238E27FC236}">
                <a16:creationId xmlns:a16="http://schemas.microsoft.com/office/drawing/2014/main" id="{51B38A12-232D-5148-9905-EC4A5AFB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66" y="2103000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3">
            <a:extLst>
              <a:ext uri="{FF2B5EF4-FFF2-40B4-BE49-F238E27FC236}">
                <a16:creationId xmlns:a16="http://schemas.microsoft.com/office/drawing/2014/main" id="{BCEE337F-5ABB-CD44-835E-7CAECD78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93" y="2800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BE17AB-C0A3-1A41-BF54-6D1FEF3BAB91}"/>
              </a:ext>
            </a:extLst>
          </p:cNvPr>
          <p:cNvCxnSpPr>
            <a:cxnSpLocks/>
            <a:stCxn id="67" idx="3"/>
            <a:endCxn id="48" idx="1"/>
          </p:cNvCxnSpPr>
          <p:nvPr/>
        </p:nvCxnSpPr>
        <p:spPr>
          <a:xfrm flipV="1">
            <a:off x="4785360" y="3028721"/>
            <a:ext cx="1077633" cy="403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DBFEEF-DCAF-7D4D-A068-3A31DE5DA057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 flipV="1">
            <a:off x="4785360" y="1476353"/>
            <a:ext cx="1077633" cy="19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7">
            <a:extLst>
              <a:ext uri="{FF2B5EF4-FFF2-40B4-BE49-F238E27FC236}">
                <a16:creationId xmlns:a16="http://schemas.microsoft.com/office/drawing/2014/main" id="{89999561-7DF4-764A-AF69-EF09389F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556" y="1701430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Lambda: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query data</a:t>
            </a: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D4A3D52-6582-0A46-80AC-B4D6F6B411CB}"/>
              </a:ext>
            </a:extLst>
          </p:cNvPr>
          <p:cNvSpPr/>
          <p:nvPr/>
        </p:nvSpPr>
        <p:spPr bwMode="auto">
          <a:xfrm>
            <a:off x="6296193" y="1476353"/>
            <a:ext cx="366819" cy="156872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5787CF-9D9A-7445-8F47-3B9BBC3C94F1}"/>
              </a:ext>
            </a:extLst>
          </p:cNvPr>
          <p:cNvCxnSpPr>
            <a:cxnSpLocks/>
            <a:endCxn id="43" idx="1"/>
          </p:cNvCxnSpPr>
          <p:nvPr/>
        </p:nvCxnSpPr>
        <p:spPr bwMode="auto">
          <a:xfrm>
            <a:off x="6663012" y="2273446"/>
            <a:ext cx="30374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21">
            <a:extLst>
              <a:ext uri="{FF2B5EF4-FFF2-40B4-BE49-F238E27FC236}">
                <a16:creationId xmlns:a16="http://schemas.microsoft.com/office/drawing/2014/main" id="{3EEB82E2-3F2B-4FDA-9AF2-B67D1D33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44" y="31080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690D1061-5ED9-4313-B31E-0C14E995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157" y="3870024"/>
            <a:ext cx="1509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0A3F8A59-883A-4E46-8B1E-D57D9CDBB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/>
        </p:blipFill>
        <p:spPr bwMode="auto">
          <a:xfrm>
            <a:off x="8296672" y="44867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6">
            <a:extLst>
              <a:ext uri="{FF2B5EF4-FFF2-40B4-BE49-F238E27FC236}">
                <a16:creationId xmlns:a16="http://schemas.microsoft.com/office/drawing/2014/main" id="{5746D11C-5B91-4266-BFA3-3235B4CD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31" y="5248786"/>
            <a:ext cx="10633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</a:t>
            </a:r>
          </a:p>
        </p:txBody>
      </p:sp>
      <p:pic>
        <p:nvPicPr>
          <p:cNvPr id="43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6966755" y="18924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9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1947709" y="442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359751" y="3812572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19" y="5157062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9712641" y="3081777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command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and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6907734" y="135270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8225531" y="3090695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and c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2069833" y="165812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9643792" y="2115585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4476468" y="15913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563290" y="4684010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1907001" y="35548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3603162" y="561636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3448419" y="5548267"/>
            <a:ext cx="893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19" y="3849981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3467469" y="425334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3543862" y="4290189"/>
            <a:ext cx="70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960217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6025278" y="17847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5980428" y="2707745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6228818" y="22255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6238245" y="321633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1973350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5275728" y="119707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5144448" y="1361739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5268944" y="237868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5158142" y="2376524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5268944" y="330595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5141247" y="3378846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5889586" y="54653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3942394" y="336698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4100705" y="3034756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1907001" y="4287254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674" y="2964099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3951585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4621493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788" y="5280695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692" y="4172771"/>
            <a:ext cx="759340" cy="758952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721" y="3905846"/>
            <a:ext cx="771396" cy="758952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16" y="5065064"/>
            <a:ext cx="759339" cy="758952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8631463" y="477817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8216457" y="4934271"/>
            <a:ext cx="134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 IoT Device </a:t>
            </a:r>
          </a:p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9624781" y="550923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9724230" y="5809156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SNS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9765089" y="4668950"/>
            <a:ext cx="1014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8759489" y="75014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8030691" y="944469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9781207" y="76046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3006113" y="85795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9030125" y="75337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889" y="4053361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4046360" y="4529711"/>
            <a:ext cx="4114413" cy="957527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912816" y="2851197"/>
            <a:ext cx="364650" cy="1164267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  <a:headEnd w="med" len="sm"/>
            <a:tailEnd type="arrow" w="med" len="sm"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5141246" y="4457284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016" y="2962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517" y="26469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65" y="26225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0092606" y="301228"/>
            <a:ext cx="4515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0074498" y="2645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6886" y="296893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75610" y="3510705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5971001" y="824559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6228818" y="129924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5976225" y="1359843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5964526" y="1793259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6222343" y="226794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5969750" y="2374263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1118036" y="55543"/>
            <a:ext cx="10153431" cy="6020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5117475" y="296255"/>
            <a:ext cx="2680127" cy="446124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1875610" y="3510705"/>
            <a:ext cx="2627269" cy="2448555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148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5956784" y="658709"/>
            <a:ext cx="1692693" cy="9532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5958485" y="1704129"/>
            <a:ext cx="1692693" cy="914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5970095" y="3383590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5958830" y="2707744"/>
            <a:ext cx="1692693" cy="914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5972244" y="4462464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5960979" y="3763758"/>
            <a:ext cx="1692693" cy="9509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95" y="45991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1135385" y="501611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12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ABBFCA-2BE4-9B4B-824D-DE4BD775D6AF}"/>
              </a:ext>
            </a:extLst>
          </p:cNvPr>
          <p:cNvCxnSpPr>
            <a:cxnSpLocks/>
            <a:stCxn id="182" idx="1"/>
            <a:endCxn id="179" idx="3"/>
          </p:cNvCxnSpPr>
          <p:nvPr/>
        </p:nvCxnSpPr>
        <p:spPr>
          <a:xfrm flipH="1">
            <a:off x="9210717" y="2873721"/>
            <a:ext cx="863781" cy="186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D77075-D7A1-F048-87C2-F987E416B8FF}"/>
              </a:ext>
            </a:extLst>
          </p:cNvPr>
          <p:cNvCxnSpPr>
            <a:cxnSpLocks/>
            <a:stCxn id="179" idx="1"/>
          </p:cNvCxnSpPr>
          <p:nvPr/>
        </p:nvCxnSpPr>
        <p:spPr>
          <a:xfrm flipH="1">
            <a:off x="7797602" y="2875589"/>
            <a:ext cx="95591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CFC719-F3E2-2841-9CD5-15DAFB35D865}"/>
              </a:ext>
            </a:extLst>
          </p:cNvPr>
          <p:cNvCxnSpPr>
            <a:cxnSpLocks/>
          </p:cNvCxnSpPr>
          <p:nvPr/>
        </p:nvCxnSpPr>
        <p:spPr>
          <a:xfrm flipH="1">
            <a:off x="7797603" y="4531760"/>
            <a:ext cx="70908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reeform 183">
            <a:extLst>
              <a:ext uri="{FF2B5EF4-FFF2-40B4-BE49-F238E27FC236}">
                <a16:creationId xmlns:a16="http://schemas.microsoft.com/office/drawing/2014/main" id="{D2E69847-A2AD-884F-91DE-F5ADD34DBEFA}"/>
              </a:ext>
            </a:extLst>
          </p:cNvPr>
          <p:cNvSpPr/>
          <p:nvPr/>
        </p:nvSpPr>
        <p:spPr bwMode="auto">
          <a:xfrm flipH="1">
            <a:off x="9511212" y="4283189"/>
            <a:ext cx="377204" cy="1174674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01E987D-9D12-4C42-8775-F9E10E756692}"/>
              </a:ext>
            </a:extLst>
          </p:cNvPr>
          <p:cNvCxnSpPr>
            <a:cxnSpLocks/>
          </p:cNvCxnSpPr>
          <p:nvPr/>
        </p:nvCxnSpPr>
        <p:spPr bwMode="auto">
          <a:xfrm flipH="1">
            <a:off x="9268169" y="4523426"/>
            <a:ext cx="24508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615E9EB-36C3-AB46-B796-D21A0FDB1BD5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4732965" y="2850117"/>
            <a:ext cx="1391085" cy="1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382BCF-061E-F849-A630-B92102FD3D51}"/>
              </a:ext>
            </a:extLst>
          </p:cNvPr>
          <p:cNvCxnSpPr>
            <a:cxnSpLocks/>
          </p:cNvCxnSpPr>
          <p:nvPr/>
        </p:nvCxnSpPr>
        <p:spPr>
          <a:xfrm flipV="1">
            <a:off x="2894318" y="4175055"/>
            <a:ext cx="878459" cy="357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AD19E67-5561-9649-BBD1-C82659B8E278}"/>
              </a:ext>
            </a:extLst>
          </p:cNvPr>
          <p:cNvCxnSpPr>
            <a:cxnSpLocks/>
          </p:cNvCxnSpPr>
          <p:nvPr/>
        </p:nvCxnSpPr>
        <p:spPr>
          <a:xfrm>
            <a:off x="2894318" y="5470579"/>
            <a:ext cx="87845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FE19671-BC86-3145-ACBA-1F6D24D354D6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872822" y="4827786"/>
            <a:ext cx="41517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13DAC0-31C4-BF42-866A-719391974F5A}"/>
              </a:ext>
            </a:extLst>
          </p:cNvPr>
          <p:cNvGrpSpPr/>
          <p:nvPr/>
        </p:nvGrpSpPr>
        <p:grpSpPr>
          <a:xfrm>
            <a:off x="1719355" y="4178631"/>
            <a:ext cx="877349" cy="1305249"/>
            <a:chOff x="8204200" y="2173288"/>
            <a:chExt cx="820738" cy="2449512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D1B577BD-80B8-924C-B2F5-68E904DF9A41}"/>
                </a:ext>
              </a:extLst>
            </p:cNvPr>
            <p:cNvSpPr/>
            <p:nvPr/>
          </p:nvSpPr>
          <p:spPr bwMode="auto">
            <a:xfrm rot="10800000">
              <a:off x="8566150" y="2173288"/>
              <a:ext cx="458788" cy="2449512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4B1FC20-3F51-AB43-9B65-F3F28C8A20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04200" y="3387726"/>
              <a:ext cx="82073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2624692" y="41043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1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A5A00AB-13AB-44D4-BFC3-DEABA33009BD}"/>
              </a:ext>
            </a:extLst>
          </p:cNvPr>
          <p:cNvCxnSpPr>
            <a:cxnSpLocks/>
            <a:stCxn id="137" idx="3"/>
            <a:endCxn id="178" idx="1"/>
          </p:cNvCxnSpPr>
          <p:nvPr/>
        </p:nvCxnSpPr>
        <p:spPr>
          <a:xfrm flipV="1">
            <a:off x="8896225" y="524855"/>
            <a:ext cx="373791" cy="3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3">
            <a:extLst>
              <a:ext uri="{FF2B5EF4-FFF2-40B4-BE49-F238E27FC236}">
                <a16:creationId xmlns:a16="http://schemas.microsoft.com/office/drawing/2014/main" id="{5DC35A69-4366-4B50-B1F0-369C50D6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225" y="1442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FA45141-6584-43F3-BC46-9CC870933CDD}"/>
              </a:ext>
            </a:extLst>
          </p:cNvPr>
          <p:cNvCxnSpPr>
            <a:cxnSpLocks/>
            <a:stCxn id="178" idx="3"/>
            <a:endCxn id="181" idx="1"/>
          </p:cNvCxnSpPr>
          <p:nvPr/>
        </p:nvCxnSpPr>
        <p:spPr>
          <a:xfrm>
            <a:off x="9727216" y="524855"/>
            <a:ext cx="365390" cy="497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7">
            <a:extLst>
              <a:ext uri="{FF2B5EF4-FFF2-40B4-BE49-F238E27FC236}">
                <a16:creationId xmlns:a16="http://schemas.microsoft.com/office/drawing/2014/main" id="{FC1513C5-FFE8-4989-B02E-A86BDAA2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73" y="1336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B59817-4D9F-4D4F-A547-D62E49EF5022}"/>
              </a:ext>
            </a:extLst>
          </p:cNvPr>
          <p:cNvCxnSpPr>
            <a:cxnSpLocks/>
          </p:cNvCxnSpPr>
          <p:nvPr/>
        </p:nvCxnSpPr>
        <p:spPr>
          <a:xfrm flipV="1">
            <a:off x="10318373" y="1044722"/>
            <a:ext cx="1" cy="28190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D1ABD-A874-4867-AEA4-2D9334A6342B}"/>
              </a:ext>
            </a:extLst>
          </p:cNvPr>
          <p:cNvCxnSpPr>
            <a:cxnSpLocks/>
            <a:stCxn id="182" idx="0"/>
            <a:endCxn id="211" idx="2"/>
          </p:cNvCxnSpPr>
          <p:nvPr/>
        </p:nvCxnSpPr>
        <p:spPr>
          <a:xfrm flipH="1" flipV="1">
            <a:off x="10302787" y="2392584"/>
            <a:ext cx="311" cy="2525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29">
            <a:extLst>
              <a:ext uri="{FF2B5EF4-FFF2-40B4-BE49-F238E27FC236}">
                <a16:creationId xmlns:a16="http://schemas.microsoft.com/office/drawing/2014/main" id="{12AE1D01-B97C-486B-AD1A-F0BB03842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2660" y="1884339"/>
            <a:ext cx="9083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user’s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pic>
        <p:nvPicPr>
          <p:cNvPr id="166" name="Graphic 6">
            <a:extLst>
              <a:ext uri="{FF2B5EF4-FFF2-40B4-BE49-F238E27FC236}">
                <a16:creationId xmlns:a16="http://schemas.microsoft.com/office/drawing/2014/main" id="{016FBEF2-0606-43AE-9611-84C27BEA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465" y="1574970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Freeform 23">
            <a:extLst>
              <a:ext uri="{FF2B5EF4-FFF2-40B4-BE49-F238E27FC236}">
                <a16:creationId xmlns:a16="http://schemas.microsoft.com/office/drawing/2014/main" id="{45C5A8AE-A1D2-4B42-8D5E-615AE6F0A41D}"/>
              </a:ext>
            </a:extLst>
          </p:cNvPr>
          <p:cNvSpPr/>
          <p:nvPr/>
        </p:nvSpPr>
        <p:spPr bwMode="auto">
          <a:xfrm>
            <a:off x="10524827" y="525212"/>
            <a:ext cx="501069" cy="232598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E6ED3F-EB88-4468-AB75-C998D08C56CC}"/>
              </a:ext>
            </a:extLst>
          </p:cNvPr>
          <p:cNvCxnSpPr>
            <a:cxnSpLocks/>
            <a:endCxn id="166" idx="1"/>
          </p:cNvCxnSpPr>
          <p:nvPr/>
        </p:nvCxnSpPr>
        <p:spPr bwMode="auto">
          <a:xfrm>
            <a:off x="11085166" y="1725840"/>
            <a:ext cx="46729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Graphic 38">
            <a:extLst>
              <a:ext uri="{FF2B5EF4-FFF2-40B4-BE49-F238E27FC236}">
                <a16:creationId xmlns:a16="http://schemas.microsoft.com/office/drawing/2014/main" id="{E87180A8-B442-441C-A293-5F5CBCE6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57" y="9163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3C5AE6F-8ABA-4DCB-BEBD-513DA4DAA4D2}"/>
              </a:ext>
            </a:extLst>
          </p:cNvPr>
          <p:cNvCxnSpPr>
            <a:cxnSpLocks/>
            <a:stCxn id="241" idx="2"/>
            <a:endCxn id="252" idx="0"/>
          </p:cNvCxnSpPr>
          <p:nvPr/>
        </p:nvCxnSpPr>
        <p:spPr>
          <a:xfrm>
            <a:off x="6805177" y="3622144"/>
            <a:ext cx="2149" cy="14161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Graphic 57">
            <a:extLst>
              <a:ext uri="{FF2B5EF4-FFF2-40B4-BE49-F238E27FC236}">
                <a16:creationId xmlns:a16="http://schemas.microsoft.com/office/drawing/2014/main" id="{0B223D37-28E2-40BD-9055-95DC3D84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52" y="9095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Graphic 38">
            <a:extLst>
              <a:ext uri="{FF2B5EF4-FFF2-40B4-BE49-F238E27FC236}">
                <a16:creationId xmlns:a16="http://schemas.microsoft.com/office/drawing/2014/main" id="{9DA1B102-A108-4D09-9E5C-D5B2A830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94" y="1973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Graphic 57">
            <a:extLst>
              <a:ext uri="{FF2B5EF4-FFF2-40B4-BE49-F238E27FC236}">
                <a16:creationId xmlns:a16="http://schemas.microsoft.com/office/drawing/2014/main" id="{494A988B-F46E-4521-81D4-B52D3919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89" y="1966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Graphic 38">
            <a:extLst>
              <a:ext uri="{FF2B5EF4-FFF2-40B4-BE49-F238E27FC236}">
                <a16:creationId xmlns:a16="http://schemas.microsoft.com/office/drawing/2014/main" id="{7670594A-1B59-49D1-8090-7EFC8CEE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74" y="29715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Graphic 57">
            <a:extLst>
              <a:ext uri="{FF2B5EF4-FFF2-40B4-BE49-F238E27FC236}">
                <a16:creationId xmlns:a16="http://schemas.microsoft.com/office/drawing/2014/main" id="{BE9440B6-DAFC-490C-8D9E-AD7367BF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69" y="29646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38">
            <a:extLst>
              <a:ext uri="{FF2B5EF4-FFF2-40B4-BE49-F238E27FC236}">
                <a16:creationId xmlns:a16="http://schemas.microsoft.com/office/drawing/2014/main" id="{38B2608C-EB25-4816-86AC-354B88AC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74" y="4015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Graphic 57">
            <a:extLst>
              <a:ext uri="{FF2B5EF4-FFF2-40B4-BE49-F238E27FC236}">
                <a16:creationId xmlns:a16="http://schemas.microsoft.com/office/drawing/2014/main" id="{F0D533F7-6FD1-4625-9F4B-EB8F02EE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69" y="40086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Rectangle 269">
            <a:extLst>
              <a:ext uri="{FF2B5EF4-FFF2-40B4-BE49-F238E27FC236}">
                <a16:creationId xmlns:a16="http://schemas.microsoft.com/office/drawing/2014/main" id="{92C39DDE-9F8F-4457-85C0-5FA3E6750FC5}"/>
              </a:ext>
            </a:extLst>
          </p:cNvPr>
          <p:cNvSpPr/>
          <p:nvPr/>
        </p:nvSpPr>
        <p:spPr>
          <a:xfrm>
            <a:off x="1936848" y="6090855"/>
            <a:ext cx="3782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1 = $aws/events/certificates/registered/+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2 = $aws/things/thingName/shadow/update/accepted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3 = dt/foundationapp/#/sensor1</a:t>
            </a:r>
          </a:p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AC8EFFF-B4B5-4A35-8BB0-B1FFB731292E}"/>
              </a:ext>
            </a:extLst>
          </p:cNvPr>
          <p:cNvSpPr txBox="1"/>
          <p:nvPr/>
        </p:nvSpPr>
        <p:spPr>
          <a:xfrm>
            <a:off x="2624692" y="47779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2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B5537C4-8E36-46BB-BBB4-2EE68052B52B}"/>
              </a:ext>
            </a:extLst>
          </p:cNvPr>
          <p:cNvSpPr txBox="1"/>
          <p:nvPr/>
        </p:nvSpPr>
        <p:spPr>
          <a:xfrm>
            <a:off x="2624692" y="5441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3</a:t>
            </a:r>
            <a:endParaRPr lang="en-US" sz="12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pic>
        <p:nvPicPr>
          <p:cNvPr id="279" name="Graphic 278">
            <a:extLst>
              <a:ext uri="{FF2B5EF4-FFF2-40B4-BE49-F238E27FC236}">
                <a16:creationId xmlns:a16="http://schemas.microsoft.com/office/drawing/2014/main" id="{4B631387-7C7A-47B9-8A63-4458652204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118036" y="58259"/>
            <a:ext cx="381000" cy="381000"/>
          </a:xfrm>
          <a:prstGeom prst="rect">
            <a:avLst/>
          </a:prstGeom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52ACED91-C159-4B8E-A008-2FD5A7C2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3" y="5016115"/>
            <a:ext cx="1202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2" name="Graphic 38">
            <a:extLst>
              <a:ext uri="{FF2B5EF4-FFF2-40B4-BE49-F238E27FC236}">
                <a16:creationId xmlns:a16="http://schemas.microsoft.com/office/drawing/2014/main" id="{35351CB6-A370-4420-92FB-2E8A25BD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5" y="4597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5714254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5" y="1537051"/>
            <a:ext cx="457434" cy="457200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3108965" y="2780947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070784" y="2809603"/>
            <a:ext cx="6912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96737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818929" y="275179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436887" y="6105459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4398706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498387" y="4838914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157483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45099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302916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2456389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976358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85956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732345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5077460" y="34644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3317598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4" y="439870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4" y="509038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59477" y="544663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$aws/things/thingName/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19" y="572781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2627958"/>
            <a:ext cx="457434" cy="45720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5" y="2085463"/>
            <a:ext cx="464696" cy="457200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095859"/>
            <a:ext cx="457433" cy="457200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1195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977200" y="31282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 </a:t>
            </a:r>
          </a:p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354002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35849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251606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254243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57433" cy="457200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4017210" y="11036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0" y="4338280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06199" y="2868689"/>
            <a:ext cx="4480494" cy="3020105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678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589625" y="930137"/>
            <a:ext cx="1646462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4" cap="flat">
            <a:solidFill>
              <a:schemeClr val="tx2"/>
            </a:solidFill>
            <a:prstDash val="solid"/>
            <a:miter/>
            <a:headEnd type="arrow" w="med" len="med"/>
            <a:tailEnd type="arrow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894409" y="3279815"/>
            <a:ext cx="297614" cy="1122284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  <a:tailEnd type="arrow" w="med" len="sm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74220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379419" y="316788"/>
            <a:ext cx="320040" cy="320040"/>
          </a:xfrm>
          <a:prstGeom prst="rect">
            <a:avLst/>
          </a:prstGeom>
        </p:spPr>
      </p:pic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33" y="6967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1" y="3052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211668" y="698145"/>
            <a:ext cx="4515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214342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81557" y="1046632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0281" y="3957826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D6A55D1-3C16-4C42-A2CF-0C7BF90C16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173375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7035672" y="1472631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7293489" y="194731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7040896" y="2007915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pic>
        <p:nvPicPr>
          <p:cNvPr id="372" name="Picture 371">
            <a:extLst>
              <a:ext uri="{FF2B5EF4-FFF2-40B4-BE49-F238E27FC236}">
                <a16:creationId xmlns:a16="http://schemas.microsoft.com/office/drawing/2014/main" id="{D2EC68D5-C165-5B4C-8081-8DD2BB240B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2568028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7029197" y="2322018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7287014" y="279670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7034421" y="285730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380182" y="317602"/>
            <a:ext cx="9663290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3" name="Freeform 313">
            <a:extLst>
              <a:ext uri="{FF2B5EF4-FFF2-40B4-BE49-F238E27FC236}">
                <a16:creationId xmlns:a16="http://schemas.microsoft.com/office/drawing/2014/main" id="{24D3A2B6-B2FF-4F31-87F7-DCB51B6748CF}"/>
              </a:ext>
            </a:extLst>
          </p:cNvPr>
          <p:cNvSpPr/>
          <p:nvPr/>
        </p:nvSpPr>
        <p:spPr>
          <a:xfrm>
            <a:off x="3796626" y="5008643"/>
            <a:ext cx="3720755" cy="26922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chemeClr val="tx2"/>
            </a:solidFill>
            <a:prstDash val="solid"/>
            <a:miter/>
            <a:headEnd type="arrow"/>
            <a:tailEnd type="arrow"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18BD8-9970-43B8-A9A8-1E27C76F332F}"/>
              </a:ext>
            </a:extLst>
          </p:cNvPr>
          <p:cNvSpPr txBox="1"/>
          <p:nvPr/>
        </p:nvSpPr>
        <p:spPr>
          <a:xfrm>
            <a:off x="9662921" y="4443058"/>
            <a:ext cx="242583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: I’ve made a number of edits to align with the standards. Please continue by doing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Use the standard arrows.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(See previous slide.)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label appears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bullet item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has a matching label in the diagram.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For example, if we say “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Put the bullets in the same order as these flows.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022972" y="27588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End-user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w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eb app</a:t>
            </a:r>
          </a:p>
        </p:txBody>
      </p:sp>
      <p:pic>
        <p:nvPicPr>
          <p:cNvPr id="196" name="Graphic 6">
            <a:extLst>
              <a:ext uri="{FF2B5EF4-FFF2-40B4-BE49-F238E27FC236}">
                <a16:creationId xmlns:a16="http://schemas.microsoft.com/office/drawing/2014/main" id="{5D161AA4-CB4E-4E6F-8B3C-4FEF2183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9" y="2307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6182146" y="1049605"/>
            <a:ext cx="2601437" cy="396995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2940847" y="3963142"/>
            <a:ext cx="2627269" cy="241597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7021456" y="1477739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7023157" y="2318617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239C6229-7A3E-46A6-B473-B4DBBF1025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341733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7034766" y="3706609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7023502" y="3167924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7DBA0361-40A0-42F2-BA85-E194FE0E5E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4435249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7036915" y="4724523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7025651" y="4185838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42" y="509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2444764" y="551403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pic>
        <p:nvPicPr>
          <p:cNvPr id="254" name="Graphic 77">
            <a:extLst>
              <a:ext uri="{FF2B5EF4-FFF2-40B4-BE49-F238E27FC236}">
                <a16:creationId xmlns:a16="http://schemas.microsoft.com/office/drawing/2014/main" id="{09CFB925-AC02-426F-AD07-A934FEBA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61" y="509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972DB484-567F-49FA-BD6B-EF2DC3A70120}"/>
              </a:ext>
            </a:extLst>
          </p:cNvPr>
          <p:cNvSpPr txBox="1"/>
          <p:nvPr/>
        </p:nvSpPr>
        <p:spPr>
          <a:xfrm>
            <a:off x="980376" y="551946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agent</a:t>
            </a:r>
          </a:p>
        </p:txBody>
      </p:sp>
      <p:sp>
        <p:nvSpPr>
          <p:cNvPr id="308" name="Freeform 294">
            <a:extLst>
              <a:ext uri="{FF2B5EF4-FFF2-40B4-BE49-F238E27FC236}">
                <a16:creationId xmlns:a16="http://schemas.microsoft.com/office/drawing/2014/main" id="{6ADE9128-77C5-4583-8AD2-1B068EBFAB12}"/>
              </a:ext>
            </a:extLst>
          </p:cNvPr>
          <p:cNvSpPr/>
          <p:nvPr/>
        </p:nvSpPr>
        <p:spPr>
          <a:xfrm>
            <a:off x="7657106" y="3974521"/>
            <a:ext cx="6784" cy="146304"/>
          </a:xfrm>
          <a:custGeom>
            <a:avLst/>
            <a:gdLst>
              <a:gd name="connsiteX0" fmla="*/ 0 w 6784"/>
              <a:gd name="connsiteY0" fmla="*/ 174683 h 174683"/>
              <a:gd name="connsiteX1" fmla="*/ 0 w 6784"/>
              <a:gd name="connsiteY1" fmla="*/ 0 h 17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4" h="174683">
                <a:moveTo>
                  <a:pt x="0" y="174683"/>
                </a:move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Freeform 295">
            <a:extLst>
              <a:ext uri="{FF2B5EF4-FFF2-40B4-BE49-F238E27FC236}">
                <a16:creationId xmlns:a16="http://schemas.microsoft.com/office/drawing/2014/main" id="{EC4BA5F2-335A-4E69-A07C-EA06BEC7BC80}"/>
              </a:ext>
            </a:extLst>
          </p:cNvPr>
          <p:cNvSpPr/>
          <p:nvPr/>
        </p:nvSpPr>
        <p:spPr>
          <a:xfrm>
            <a:off x="7636752" y="411906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40708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40708" y="0"/>
                </a:lnTo>
                <a:close/>
              </a:path>
            </a:pathLst>
          </a:custGeom>
          <a:solidFill>
            <a:srgbClr val="545B64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raphic 57">
            <a:extLst>
              <a:ext uri="{FF2B5EF4-FFF2-40B4-BE49-F238E27FC236}">
                <a16:creationId xmlns:a16="http://schemas.microsoft.com/office/drawing/2014/main" id="{9ED494D4-11D2-4512-A45A-C4DBAC3D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174220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57">
            <a:extLst>
              <a:ext uri="{FF2B5EF4-FFF2-40B4-BE49-F238E27FC236}">
                <a16:creationId xmlns:a16="http://schemas.microsoft.com/office/drawing/2014/main" id="{EC110D09-BB49-4408-9DDE-B5D3A7BE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2574871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57">
            <a:extLst>
              <a:ext uri="{FF2B5EF4-FFF2-40B4-BE49-F238E27FC236}">
                <a16:creationId xmlns:a16="http://schemas.microsoft.com/office/drawing/2014/main" id="{DC5204B7-6047-4943-A087-4C0F2778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3421117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57">
            <a:extLst>
              <a:ext uri="{FF2B5EF4-FFF2-40B4-BE49-F238E27FC236}">
                <a16:creationId xmlns:a16="http://schemas.microsoft.com/office/drawing/2014/main" id="{6FCBBB74-467C-44DA-8A02-B07C42CE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443515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6AB81F7-05FD-0544-8080-8638D3DA7CCA}"/>
              </a:ext>
            </a:extLst>
          </p:cNvPr>
          <p:cNvCxnSpPr>
            <a:cxnSpLocks/>
          </p:cNvCxnSpPr>
          <p:nvPr/>
        </p:nvCxnSpPr>
        <p:spPr>
          <a:xfrm flipV="1">
            <a:off x="2927661" y="2533563"/>
            <a:ext cx="286681" cy="125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ABBFCA-2BE4-9B4B-824D-DE4BD775D6AF}"/>
              </a:ext>
            </a:extLst>
          </p:cNvPr>
          <p:cNvCxnSpPr>
            <a:cxnSpLocks/>
          </p:cNvCxnSpPr>
          <p:nvPr/>
        </p:nvCxnSpPr>
        <p:spPr>
          <a:xfrm flipV="1">
            <a:off x="3660718" y="2525673"/>
            <a:ext cx="544324" cy="116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D77075-D7A1-F048-87C2-F987E416B8FF}"/>
              </a:ext>
            </a:extLst>
          </p:cNvPr>
          <p:cNvCxnSpPr>
            <a:cxnSpLocks/>
          </p:cNvCxnSpPr>
          <p:nvPr/>
        </p:nvCxnSpPr>
        <p:spPr>
          <a:xfrm>
            <a:off x="4638737" y="2537275"/>
            <a:ext cx="15428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8CDFB9B-F5A4-354F-8A45-95EC76CF3064}"/>
              </a:ext>
            </a:extLst>
          </p:cNvPr>
          <p:cNvCxnSpPr>
            <a:cxnSpLocks/>
            <a:endCxn id="178" idx="1"/>
          </p:cNvCxnSpPr>
          <p:nvPr/>
        </p:nvCxnSpPr>
        <p:spPr>
          <a:xfrm flipV="1">
            <a:off x="3631897" y="925397"/>
            <a:ext cx="535436" cy="145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6AEF6FF-F6EE-114A-B14E-6DC37D61BD3E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4624533" y="925397"/>
            <a:ext cx="5311573" cy="429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CFC719-F3E2-2841-9CD5-15DAFB35D865}"/>
              </a:ext>
            </a:extLst>
          </p:cNvPr>
          <p:cNvCxnSpPr>
            <a:cxnSpLocks/>
          </p:cNvCxnSpPr>
          <p:nvPr/>
        </p:nvCxnSpPr>
        <p:spPr>
          <a:xfrm flipH="1">
            <a:off x="8764230" y="2853515"/>
            <a:ext cx="1324530" cy="64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22">
            <a:extLst>
              <a:ext uri="{FF2B5EF4-FFF2-40B4-BE49-F238E27FC236}">
                <a16:creationId xmlns:a16="http://schemas.microsoft.com/office/drawing/2014/main" id="{D40BFEA2-9C86-5A49-900F-0A9375FC09C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9298" y="2297073"/>
            <a:ext cx="634768" cy="1061969"/>
            <a:chOff x="2684662" y="1051134"/>
            <a:chExt cx="1483636" cy="331243"/>
          </a:xfrm>
        </p:grpSpPr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D2E69847-A2AD-884F-91DE-F5ADD34DBEFA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1E987D-9D12-4C42-8775-F9E10E756692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615E9EB-36C3-AB46-B796-D21A0FDB1BD5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5630371" y="3279816"/>
            <a:ext cx="1391085" cy="1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382BCF-061E-F849-A630-B92102FD3D51}"/>
              </a:ext>
            </a:extLst>
          </p:cNvPr>
          <p:cNvCxnSpPr>
            <a:cxnSpLocks/>
          </p:cNvCxnSpPr>
          <p:nvPr/>
        </p:nvCxnSpPr>
        <p:spPr>
          <a:xfrm flipV="1">
            <a:off x="3832240" y="4622175"/>
            <a:ext cx="1005208" cy="357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AD19E67-5561-9649-BBD1-C82659B8E278}"/>
              </a:ext>
            </a:extLst>
          </p:cNvPr>
          <p:cNvCxnSpPr>
            <a:cxnSpLocks/>
          </p:cNvCxnSpPr>
          <p:nvPr/>
        </p:nvCxnSpPr>
        <p:spPr>
          <a:xfrm>
            <a:off x="3796626" y="5930770"/>
            <a:ext cx="104082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FE19671-BC86-3145-ACBA-1F6D24D354D6}"/>
              </a:ext>
            </a:extLst>
          </p:cNvPr>
          <p:cNvCxnSpPr>
            <a:cxnSpLocks/>
            <a:stCxn id="254" idx="3"/>
            <a:endCxn id="262" idx="1"/>
          </p:cNvCxnSpPr>
          <p:nvPr/>
        </p:nvCxnSpPr>
        <p:spPr>
          <a:xfrm>
            <a:off x="1577561" y="5325709"/>
            <a:ext cx="94928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13DAC0-31C4-BF42-866A-719391974F5A}"/>
              </a:ext>
            </a:extLst>
          </p:cNvPr>
          <p:cNvGrpSpPr/>
          <p:nvPr/>
        </p:nvGrpSpPr>
        <p:grpSpPr>
          <a:xfrm>
            <a:off x="2854257" y="4625752"/>
            <a:ext cx="632245" cy="1305249"/>
            <a:chOff x="8204200" y="2173288"/>
            <a:chExt cx="820738" cy="2449512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D1B577BD-80B8-924C-B2F5-68E904DF9A41}"/>
                </a:ext>
              </a:extLst>
            </p:cNvPr>
            <p:cNvSpPr/>
            <p:nvPr/>
          </p:nvSpPr>
          <p:spPr bwMode="auto">
            <a:xfrm rot="10800000">
              <a:off x="8566150" y="2173288"/>
              <a:ext cx="458788" cy="2449512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4B1FC20-3F51-AB43-9B65-F3F28C8A20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04200" y="3387726"/>
              <a:ext cx="82073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70379" y="484486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$aws/events/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certificates/registered/+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70878" y="60951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dt/foundationapp/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#/sensor1</a:t>
            </a:r>
          </a:p>
        </p:txBody>
      </p:sp>
    </p:spTree>
    <p:extLst>
      <p:ext uri="{BB962C8B-B14F-4D97-AF65-F5344CB8AC3E}">
        <p14:creationId xmlns:p14="http://schemas.microsoft.com/office/powerpoint/2010/main" val="33617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4" y="2367390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86" y="1516299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946027" y="274899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3950449" y="187145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1579613" y="274347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431814" y="2650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Web </a:t>
            </a: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pp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4681400" y="2554008"/>
            <a:ext cx="326297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981200" y="253759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2728822" y="534513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3258383" y="390982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 flipV="1">
            <a:off x="2190230" y="4953121"/>
            <a:ext cx="561228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2142859" y="497800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4" y="3413410"/>
            <a:ext cx="566659" cy="56637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6572642" y="400200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8" y="2374527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7477797" y="2825869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462269" y="3097252"/>
            <a:ext cx="4390740" cy="190043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2158335" y="2543012"/>
            <a:ext cx="199117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4117852" y="25254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2140075" y="251996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075180" y="3667144"/>
            <a:ext cx="357318" cy="956528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3417253" y="3646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 flipV="1">
            <a:off x="3957767" y="3635033"/>
            <a:ext cx="973343" cy="68773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4924810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5535307" y="3678826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4400547" y="2218675"/>
            <a:ext cx="60149" cy="108212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3682" y="1431944"/>
            <a:ext cx="320040" cy="320040"/>
          </a:xfrm>
          <a:prstGeom prst="rect">
            <a:avLst/>
          </a:prstGeom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8" y="2323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33" y="3445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0664" y="3436491"/>
            <a:ext cx="566659" cy="566368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7691" y="4696171"/>
            <a:ext cx="581727" cy="581432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5" y="1431944"/>
            <a:ext cx="5836042" cy="4226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337A22A-C083-41EB-B6D0-ACB35F40F18D}"/>
              </a:ext>
            </a:extLst>
          </p:cNvPr>
          <p:cNvSpPr txBox="1"/>
          <p:nvPr/>
        </p:nvSpPr>
        <p:spPr>
          <a:xfrm>
            <a:off x="4522175" y="4022368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192" name="Freeform 345">
            <a:extLst>
              <a:ext uri="{FF2B5EF4-FFF2-40B4-BE49-F238E27FC236}">
                <a16:creationId xmlns:a16="http://schemas.microsoft.com/office/drawing/2014/main" id="{3B1C7C45-962D-4D00-AE95-74D981122C7C}"/>
              </a:ext>
            </a:extLst>
          </p:cNvPr>
          <p:cNvSpPr/>
          <p:nvPr/>
        </p:nvSpPr>
        <p:spPr>
          <a:xfrm>
            <a:off x="6914091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3" name="Freeform 320">
            <a:extLst>
              <a:ext uri="{FF2B5EF4-FFF2-40B4-BE49-F238E27FC236}">
                <a16:creationId xmlns:a16="http://schemas.microsoft.com/office/drawing/2014/main" id="{DE2FDD4A-1CDD-4B82-82F7-0CBEBFB561D2}"/>
              </a:ext>
            </a:extLst>
          </p:cNvPr>
          <p:cNvSpPr/>
          <p:nvPr/>
        </p:nvSpPr>
        <p:spPr>
          <a:xfrm>
            <a:off x="5566655" y="3696595"/>
            <a:ext cx="138434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5" name="Freeform 216">
            <a:extLst>
              <a:ext uri="{FF2B5EF4-FFF2-40B4-BE49-F238E27FC236}">
                <a16:creationId xmlns:a16="http://schemas.microsoft.com/office/drawing/2014/main" id="{616CE33F-CFE4-41A5-BD81-E9F3D1AA3DD5}"/>
              </a:ext>
            </a:extLst>
          </p:cNvPr>
          <p:cNvSpPr/>
          <p:nvPr/>
        </p:nvSpPr>
        <p:spPr>
          <a:xfrm flipV="1">
            <a:off x="5527323" y="2498793"/>
            <a:ext cx="1924132" cy="73568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6" name="Freeform 321">
            <a:extLst>
              <a:ext uri="{FF2B5EF4-FFF2-40B4-BE49-F238E27FC236}">
                <a16:creationId xmlns:a16="http://schemas.microsoft.com/office/drawing/2014/main" id="{A7181453-E898-4CF1-AB36-C838B170D1EC}"/>
              </a:ext>
            </a:extLst>
          </p:cNvPr>
          <p:cNvSpPr/>
          <p:nvPr/>
        </p:nvSpPr>
        <p:spPr>
          <a:xfrm>
            <a:off x="2715235" y="498404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18185-1712-4D08-B008-B6AB4FDF5A12}"/>
              </a:ext>
            </a:extLst>
          </p:cNvPr>
          <p:cNvCxnSpPr>
            <a:cxnSpLocks/>
          </p:cNvCxnSpPr>
          <p:nvPr/>
        </p:nvCxnSpPr>
        <p:spPr>
          <a:xfrm>
            <a:off x="5255058" y="2974132"/>
            <a:ext cx="0" cy="45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1C1E9A9-1B34-4E9E-8DB0-DC143CF1F1C2}"/>
              </a:ext>
            </a:extLst>
          </p:cNvPr>
          <p:cNvSpPr txBox="1"/>
          <p:nvPr/>
        </p:nvSpPr>
        <p:spPr>
          <a:xfrm>
            <a:off x="3953896" y="30580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Command and control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using thing shadows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0EACAC0-700E-4B40-8399-17884EA02ABF}"/>
              </a:ext>
            </a:extLst>
          </p:cNvPr>
          <p:cNvSpPr txBox="1"/>
          <p:nvPr/>
        </p:nvSpPr>
        <p:spPr>
          <a:xfrm>
            <a:off x="6163658" y="229433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Access telemetry data</a:t>
            </a: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7FEB99E0-E92B-405C-B401-41817BAD5F58}"/>
              </a:ext>
            </a:extLst>
          </p:cNvPr>
          <p:cNvSpPr/>
          <p:nvPr/>
        </p:nvSpPr>
        <p:spPr>
          <a:xfrm rot="16200000">
            <a:off x="7830996" y="308352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8" name="Freeform 323">
            <a:extLst>
              <a:ext uri="{FF2B5EF4-FFF2-40B4-BE49-F238E27FC236}">
                <a16:creationId xmlns:a16="http://schemas.microsoft.com/office/drawing/2014/main" id="{15A07567-844B-4CDE-992A-05EE9825CD47}"/>
              </a:ext>
            </a:extLst>
          </p:cNvPr>
          <p:cNvSpPr/>
          <p:nvPr/>
        </p:nvSpPr>
        <p:spPr>
          <a:xfrm>
            <a:off x="5506969" y="255552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5C4962-70C4-426F-BA06-644A1FBFDEA2}"/>
              </a:ext>
            </a:extLst>
          </p:cNvPr>
          <p:cNvSpPr txBox="1"/>
          <p:nvPr/>
        </p:nvSpPr>
        <p:spPr>
          <a:xfrm>
            <a:off x="4618568" y="479630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Store telemetry data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295251-782C-4361-82F8-F9958162B168}"/>
              </a:ext>
            </a:extLst>
          </p:cNvPr>
          <p:cNvSpPr txBox="1"/>
          <p:nvPr/>
        </p:nvSpPr>
        <p:spPr>
          <a:xfrm>
            <a:off x="5633335" y="3225830"/>
            <a:ext cx="1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Group and corresponding IoT policies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41" name="Freeform 217">
            <a:extLst>
              <a:ext uri="{FF2B5EF4-FFF2-40B4-BE49-F238E27FC236}">
                <a16:creationId xmlns:a16="http://schemas.microsoft.com/office/drawing/2014/main" id="{BF334BBA-E2F0-4B26-AECE-135ACB1FD7FB}"/>
              </a:ext>
            </a:extLst>
          </p:cNvPr>
          <p:cNvSpPr/>
          <p:nvPr/>
        </p:nvSpPr>
        <p:spPr>
          <a:xfrm rot="16200000">
            <a:off x="5230264" y="29605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2" name="Freeform 217">
            <a:extLst>
              <a:ext uri="{FF2B5EF4-FFF2-40B4-BE49-F238E27FC236}">
                <a16:creationId xmlns:a16="http://schemas.microsoft.com/office/drawing/2014/main" id="{62AC144A-EEF6-489A-9308-D750D188D4B2}"/>
              </a:ext>
            </a:extLst>
          </p:cNvPr>
          <p:cNvSpPr/>
          <p:nvPr/>
        </p:nvSpPr>
        <p:spPr>
          <a:xfrm rot="5400000">
            <a:off x="5240587" y="337890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2734B287-4031-4363-8C60-EB2B6F6E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9" y="517439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</a:p>
        </p:txBody>
      </p:sp>
      <p:pic>
        <p:nvPicPr>
          <p:cNvPr id="78" name="Graphic 38">
            <a:extLst>
              <a:ext uri="{FF2B5EF4-FFF2-40B4-BE49-F238E27FC236}">
                <a16:creationId xmlns:a16="http://schemas.microsoft.com/office/drawing/2014/main" id="{4E64DD17-F2C6-4E53-952B-7BECF789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1" y="47494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D76C3926-8917-43C0-8DC4-E75F6E5E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03" y="27528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0175B491-5E15-49EB-8B1B-2FD89182D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251879" y="22956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8">
            <a:extLst>
              <a:ext uri="{FF2B5EF4-FFF2-40B4-BE49-F238E27FC236}">
                <a16:creationId xmlns:a16="http://schemas.microsoft.com/office/drawing/2014/main" id="{7BA537FB-0463-40C5-BFCE-70D6455C0A66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 193">
            <a:extLst>
              <a:ext uri="{FF2B5EF4-FFF2-40B4-BE49-F238E27FC236}">
                <a16:creationId xmlns:a16="http://schemas.microsoft.com/office/drawing/2014/main" id="{C1F6AA85-38FB-4968-AFB4-C9D74DB5E234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 200">
            <a:extLst>
              <a:ext uri="{FF2B5EF4-FFF2-40B4-BE49-F238E27FC236}">
                <a16:creationId xmlns:a16="http://schemas.microsoft.com/office/drawing/2014/main" id="{A5F46E0A-A3C3-4FA7-994F-7D415F38600E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05F0-5380-471A-AF0F-ADC6AD48B93B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3F41D-6AFC-4450-A8B9-42FA11D9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B59FB-304F-4148-B304-36E6C758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9FE8E-2B65-4EC4-8887-944713D5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11" name="Freeform 205">
            <a:extLst>
              <a:ext uri="{FF2B5EF4-FFF2-40B4-BE49-F238E27FC236}">
                <a16:creationId xmlns:a16="http://schemas.microsoft.com/office/drawing/2014/main" id="{5DDA8354-A6D2-4262-BE2A-7B99B67BE24B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F98B9-017E-4CCC-80E4-83DAE2E7E9A3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id="{6180892D-650F-42BC-A3F3-A63CEB8A752A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D9AD8-5871-454F-8A4F-AF19FDEE8354}"/>
              </a:ext>
            </a:extLst>
          </p:cNvPr>
          <p:cNvSpPr txBox="1"/>
          <p:nvPr/>
        </p:nvSpPr>
        <p:spPr>
          <a:xfrm>
            <a:off x="3956906" y="27879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15" name="Freeform 209">
            <a:extLst>
              <a:ext uri="{FF2B5EF4-FFF2-40B4-BE49-F238E27FC236}">
                <a16:creationId xmlns:a16="http://schemas.microsoft.com/office/drawing/2014/main" id="{AD20BA82-EB5C-4A99-ABF0-D4808A22B55E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91E1-1619-4467-9C11-D64CB45C3052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17" name="Freeform 211">
            <a:extLst>
              <a:ext uri="{FF2B5EF4-FFF2-40B4-BE49-F238E27FC236}">
                <a16:creationId xmlns:a16="http://schemas.microsoft.com/office/drawing/2014/main" id="{697EEB9B-81AC-4710-97D4-94F25CF78FF5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8F6D-2D92-4C11-8B5B-540C71F200FB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19" name="Freeform 216">
            <a:extLst>
              <a:ext uri="{FF2B5EF4-FFF2-40B4-BE49-F238E27FC236}">
                <a16:creationId xmlns:a16="http://schemas.microsoft.com/office/drawing/2014/main" id="{7E65C35F-9EAD-476C-80F1-FDB2075794A0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217">
            <a:extLst>
              <a:ext uri="{FF2B5EF4-FFF2-40B4-BE49-F238E27FC236}">
                <a16:creationId xmlns:a16="http://schemas.microsoft.com/office/drawing/2014/main" id="{25046A81-5433-419D-AEEE-69CC6515F320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 218">
            <a:extLst>
              <a:ext uri="{FF2B5EF4-FFF2-40B4-BE49-F238E27FC236}">
                <a16:creationId xmlns:a16="http://schemas.microsoft.com/office/drawing/2014/main" id="{FCB6CDF5-BAC3-4D67-86B2-0EC5734D674A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314351FB-9ADB-470A-A027-CB20067B6EEF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B13EE-2384-42D4-A4F6-509F06B1F44F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F86239-90BD-4150-8978-6ED84F94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992923-BB97-41E3-9E33-6C3099929FAC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6" name="Freeform 222">
            <a:extLst>
              <a:ext uri="{FF2B5EF4-FFF2-40B4-BE49-F238E27FC236}">
                <a16:creationId xmlns:a16="http://schemas.microsoft.com/office/drawing/2014/main" id="{80196867-DF5B-4748-B9B0-DD9B8E344087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74B82-A640-456C-B2AB-86CC4A3D7085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8" name="Freeform 224">
            <a:extLst>
              <a:ext uri="{FF2B5EF4-FFF2-40B4-BE49-F238E27FC236}">
                <a16:creationId xmlns:a16="http://schemas.microsoft.com/office/drawing/2014/main" id="{3A231422-304B-452D-8D35-4539AAFB39B0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11A71-DC3B-4BE2-BD25-694D79B12771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870C8F-466E-4113-9895-92D6B9C3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" name="Freeform 228">
            <a:extLst>
              <a:ext uri="{FF2B5EF4-FFF2-40B4-BE49-F238E27FC236}">
                <a16:creationId xmlns:a16="http://schemas.microsoft.com/office/drawing/2014/main" id="{E5865984-E9E2-43C4-A8AA-3A4460C7DF86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E17D-39DB-4ABC-A3B8-F4CC62AFE358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6C0AE-A644-4458-973E-D68EC4B5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4" name="Freeform 235">
            <a:extLst>
              <a:ext uri="{FF2B5EF4-FFF2-40B4-BE49-F238E27FC236}">
                <a16:creationId xmlns:a16="http://schemas.microsoft.com/office/drawing/2014/main" id="{711DB799-BFF0-4D59-BB1D-9E85E327CDC2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 236">
            <a:extLst>
              <a:ext uri="{FF2B5EF4-FFF2-40B4-BE49-F238E27FC236}">
                <a16:creationId xmlns:a16="http://schemas.microsoft.com/office/drawing/2014/main" id="{7CB768FE-1CAF-4D00-BFBD-037A9B7E9619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244">
            <a:extLst>
              <a:ext uri="{FF2B5EF4-FFF2-40B4-BE49-F238E27FC236}">
                <a16:creationId xmlns:a16="http://schemas.microsoft.com/office/drawing/2014/main" id="{C20E257F-B4B6-4D59-A05E-9A689F2BC31B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 246">
            <a:extLst>
              <a:ext uri="{FF2B5EF4-FFF2-40B4-BE49-F238E27FC236}">
                <a16:creationId xmlns:a16="http://schemas.microsoft.com/office/drawing/2014/main" id="{28A5E0C9-93B1-40E1-9840-AE353549AD3D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 250">
            <a:extLst>
              <a:ext uri="{FF2B5EF4-FFF2-40B4-BE49-F238E27FC236}">
                <a16:creationId xmlns:a16="http://schemas.microsoft.com/office/drawing/2014/main" id="{FBBF453C-C76F-4E1F-8488-5ACDEC0A424B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 252">
            <a:extLst>
              <a:ext uri="{FF2B5EF4-FFF2-40B4-BE49-F238E27FC236}">
                <a16:creationId xmlns:a16="http://schemas.microsoft.com/office/drawing/2014/main" id="{45F9C505-BE79-4CB2-9751-E1E7F7461F8B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A905B41-E8E0-4080-B5F7-2A287499A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41" name="Freeform 255">
            <a:extLst>
              <a:ext uri="{FF2B5EF4-FFF2-40B4-BE49-F238E27FC236}">
                <a16:creationId xmlns:a16="http://schemas.microsoft.com/office/drawing/2014/main" id="{2048DAAE-05CE-484E-B22F-295600F55B88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16D8E6-B189-44B1-8A83-04B4451D6BF1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3" name="Freeform 257">
            <a:extLst>
              <a:ext uri="{FF2B5EF4-FFF2-40B4-BE49-F238E27FC236}">
                <a16:creationId xmlns:a16="http://schemas.microsoft.com/office/drawing/2014/main" id="{A9735D87-B1D8-4023-959F-90062CE661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DBDCE3-CAA2-4AB4-A695-2E19F861E8B9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5" name="Freeform 259">
            <a:extLst>
              <a:ext uri="{FF2B5EF4-FFF2-40B4-BE49-F238E27FC236}">
                <a16:creationId xmlns:a16="http://schemas.microsoft.com/office/drawing/2014/main" id="{A9E24F38-3F11-4A79-9E01-1823064B63E3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927890-77C5-45AC-AC66-2D20E21F1A72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7" name="Freeform 262">
            <a:extLst>
              <a:ext uri="{FF2B5EF4-FFF2-40B4-BE49-F238E27FC236}">
                <a16:creationId xmlns:a16="http://schemas.microsoft.com/office/drawing/2014/main" id="{5D49520B-C406-45F4-AA2F-0217BE7DF776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B741A-6918-4C36-B055-2C690AFD96BA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49" name="Freeform 264">
            <a:extLst>
              <a:ext uri="{FF2B5EF4-FFF2-40B4-BE49-F238E27FC236}">
                <a16:creationId xmlns:a16="http://schemas.microsoft.com/office/drawing/2014/main" id="{69787F32-5FCF-444A-8E01-5EA6759CC5FA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0AFD8-4B23-4793-BBB6-DE7693D48C65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51" name="Freeform 266">
            <a:extLst>
              <a:ext uri="{FF2B5EF4-FFF2-40B4-BE49-F238E27FC236}">
                <a16:creationId xmlns:a16="http://schemas.microsoft.com/office/drawing/2014/main" id="{5FA6CE17-7550-416F-97CD-0F7989E1125F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23EBE6-A024-44F3-83BA-74E3537FEBD5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$aws/events/certificates/registered/+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0A86720-955C-4217-8BE5-B15507C68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4" name="Freeform 269">
            <a:extLst>
              <a:ext uri="{FF2B5EF4-FFF2-40B4-BE49-F238E27FC236}">
                <a16:creationId xmlns:a16="http://schemas.microsoft.com/office/drawing/2014/main" id="{83767A04-5C71-47E0-8E40-7B561549B2E4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 270">
            <a:extLst>
              <a:ext uri="{FF2B5EF4-FFF2-40B4-BE49-F238E27FC236}">
                <a16:creationId xmlns:a16="http://schemas.microsoft.com/office/drawing/2014/main" id="{EFFFFE76-3D03-44F9-BBC1-8BB718A9B298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6" name="Freeform 271">
            <a:extLst>
              <a:ext uri="{FF2B5EF4-FFF2-40B4-BE49-F238E27FC236}">
                <a16:creationId xmlns:a16="http://schemas.microsoft.com/office/drawing/2014/main" id="{55A77161-01F2-49D9-AF0A-DE18AD75DD40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AEEC3D0-9B18-417B-8474-4EABF6679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8" name="Freeform 274">
            <a:extLst>
              <a:ext uri="{FF2B5EF4-FFF2-40B4-BE49-F238E27FC236}">
                <a16:creationId xmlns:a16="http://schemas.microsoft.com/office/drawing/2014/main" id="{67BAEE26-90B6-4B6E-8F0B-672F7EB9188A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233C10-F70A-47DE-99F6-B133F1E869C5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dt/foundationapp/#/sensor1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E0CDFE-AFDD-4FF9-AC9A-B49DFBDA0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61" name="Freeform 277">
            <a:extLst>
              <a:ext uri="{FF2B5EF4-FFF2-40B4-BE49-F238E27FC236}">
                <a16:creationId xmlns:a16="http://schemas.microsoft.com/office/drawing/2014/main" id="{C384C777-5A69-4495-9AFE-77705374377F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662166-C48D-4EB5-A302-58D862BF7E0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338DF8FC-94E6-4522-9AD4-ECB4F026B49A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64A242-565F-4E9A-9B87-2CB3EE47C7CD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7D1E2D8-30DC-476F-9E0D-1A2A81627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1EAD364-9E2B-4DB7-9312-F4B1678E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1D5A8F3-73C6-4787-AB5E-4140089C9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C9EF421-D9E1-41D4-AF96-C02E3D502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69" name="Freeform 285">
            <a:extLst>
              <a:ext uri="{FF2B5EF4-FFF2-40B4-BE49-F238E27FC236}">
                <a16:creationId xmlns:a16="http://schemas.microsoft.com/office/drawing/2014/main" id="{884FB902-621E-4AD4-A4F3-7869694B07E5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259DD7-80EC-4E58-B537-4BADE8A9A693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71" name="Freeform 287">
            <a:extLst>
              <a:ext uri="{FF2B5EF4-FFF2-40B4-BE49-F238E27FC236}">
                <a16:creationId xmlns:a16="http://schemas.microsoft.com/office/drawing/2014/main" id="{7B504C41-A052-43FA-A985-296FDF0358FF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8A6CF7-94B8-4BCC-AFA7-6F47AC273B62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73" name="Freeform 289">
            <a:extLst>
              <a:ext uri="{FF2B5EF4-FFF2-40B4-BE49-F238E27FC236}">
                <a16:creationId xmlns:a16="http://schemas.microsoft.com/office/drawing/2014/main" id="{BEDE8D27-17E5-412C-A24A-168419484A2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09E0E4-6803-4A87-A5B3-6E6952397A63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16A7EF-2FAA-4AA1-9CC4-EE7DF2B0A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76" name="Freeform 292">
            <a:extLst>
              <a:ext uri="{FF2B5EF4-FFF2-40B4-BE49-F238E27FC236}">
                <a16:creationId xmlns:a16="http://schemas.microsoft.com/office/drawing/2014/main" id="{49DF2C20-0DD6-4B41-9E9A-B320C26B8B31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F4481E-C096-4332-B6A4-0062169DBC39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CB0B3-72D3-489E-8019-50513E9C63ED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93BFAB02-29BF-4FA1-9645-6AE2708427E2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33B39479-72E3-4E1E-BA5C-AA11AE4D554B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3C4B657C-47CD-4E24-960C-6C9C3EAAF45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2" name="Freeform 298">
            <a:extLst>
              <a:ext uri="{FF2B5EF4-FFF2-40B4-BE49-F238E27FC236}">
                <a16:creationId xmlns:a16="http://schemas.microsoft.com/office/drawing/2014/main" id="{10E99407-B92A-4740-8458-57BB30E39712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E6DECC-CE1C-4D55-8013-3FF68A307345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84" name="Freeform 301">
            <a:extLst>
              <a:ext uri="{FF2B5EF4-FFF2-40B4-BE49-F238E27FC236}">
                <a16:creationId xmlns:a16="http://schemas.microsoft.com/office/drawing/2014/main" id="{112B710B-F5E9-4B59-A958-327913433ECF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E26324-2B02-4F8D-A6C2-F18261AC8456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86" name="Freeform 303">
            <a:extLst>
              <a:ext uri="{FF2B5EF4-FFF2-40B4-BE49-F238E27FC236}">
                <a16:creationId xmlns:a16="http://schemas.microsoft.com/office/drawing/2014/main" id="{479CF3DD-81AB-4629-AE82-D3F4546D7CBA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F801F6-8DA3-4820-8183-EF9E8FAC2482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0A0B0E5-721A-4985-BA27-B9F9F504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89" name="Freeform 313">
            <a:extLst>
              <a:ext uri="{FF2B5EF4-FFF2-40B4-BE49-F238E27FC236}">
                <a16:creationId xmlns:a16="http://schemas.microsoft.com/office/drawing/2014/main" id="{C6A2625D-B0D6-4CBE-95F5-3DCFE2AD498F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0" name="Freeform 314">
            <a:extLst>
              <a:ext uri="{FF2B5EF4-FFF2-40B4-BE49-F238E27FC236}">
                <a16:creationId xmlns:a16="http://schemas.microsoft.com/office/drawing/2014/main" id="{94D38A41-A9AA-4A9F-9548-8F5E59815A7E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1" name="Freeform 315">
            <a:extLst>
              <a:ext uri="{FF2B5EF4-FFF2-40B4-BE49-F238E27FC236}">
                <a16:creationId xmlns:a16="http://schemas.microsoft.com/office/drawing/2014/main" id="{A9062061-7DF0-4FB7-AA8C-75A6A2B66439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2" name="Freeform 316">
            <a:extLst>
              <a:ext uri="{FF2B5EF4-FFF2-40B4-BE49-F238E27FC236}">
                <a16:creationId xmlns:a16="http://schemas.microsoft.com/office/drawing/2014/main" id="{0F05A648-0FEB-4FF2-89AE-1A80BBBE719E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3" name="Freeform 317">
            <a:extLst>
              <a:ext uri="{FF2B5EF4-FFF2-40B4-BE49-F238E27FC236}">
                <a16:creationId xmlns:a16="http://schemas.microsoft.com/office/drawing/2014/main" id="{382CF60E-BFBE-4FDD-86DF-2F0EA43168A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4" name="Freeform 318">
            <a:extLst>
              <a:ext uri="{FF2B5EF4-FFF2-40B4-BE49-F238E27FC236}">
                <a16:creationId xmlns:a16="http://schemas.microsoft.com/office/drawing/2014/main" id="{FE60FEC8-5B8B-4937-89ED-3FAC4ABFC272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Freeform 319">
            <a:extLst>
              <a:ext uri="{FF2B5EF4-FFF2-40B4-BE49-F238E27FC236}">
                <a16:creationId xmlns:a16="http://schemas.microsoft.com/office/drawing/2014/main" id="{4748869E-1A63-4A64-9EDF-2653A491E5E9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6" name="Freeform 320">
            <a:extLst>
              <a:ext uri="{FF2B5EF4-FFF2-40B4-BE49-F238E27FC236}">
                <a16:creationId xmlns:a16="http://schemas.microsoft.com/office/drawing/2014/main" id="{448333AD-EF0C-4812-B468-A4B43867AC49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7" name="Freeform 321">
            <a:extLst>
              <a:ext uri="{FF2B5EF4-FFF2-40B4-BE49-F238E27FC236}">
                <a16:creationId xmlns:a16="http://schemas.microsoft.com/office/drawing/2014/main" id="{D4887072-1A32-49F7-9968-7F6221D33CE6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8" name="Freeform 322">
            <a:extLst>
              <a:ext uri="{FF2B5EF4-FFF2-40B4-BE49-F238E27FC236}">
                <a16:creationId xmlns:a16="http://schemas.microsoft.com/office/drawing/2014/main" id="{82C28BCA-0444-4914-A207-F0D21FBBED3C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9" name="Freeform 323">
            <a:extLst>
              <a:ext uri="{FF2B5EF4-FFF2-40B4-BE49-F238E27FC236}">
                <a16:creationId xmlns:a16="http://schemas.microsoft.com/office/drawing/2014/main" id="{03DED062-D6FE-4F49-8690-6E2C3CBACC05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0" name="Freeform 324">
            <a:extLst>
              <a:ext uri="{FF2B5EF4-FFF2-40B4-BE49-F238E27FC236}">
                <a16:creationId xmlns:a16="http://schemas.microsoft.com/office/drawing/2014/main" id="{1AACFEA7-91DF-444D-8CAC-8EC41C63ECE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1" name="Freeform 325">
            <a:extLst>
              <a:ext uri="{FF2B5EF4-FFF2-40B4-BE49-F238E27FC236}">
                <a16:creationId xmlns:a16="http://schemas.microsoft.com/office/drawing/2014/main" id="{965B0667-BD8E-46C3-B287-9EE6DB83B333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" name="Freeform 326">
            <a:extLst>
              <a:ext uri="{FF2B5EF4-FFF2-40B4-BE49-F238E27FC236}">
                <a16:creationId xmlns:a16="http://schemas.microsoft.com/office/drawing/2014/main" id="{5084FCFA-4789-4DEE-AD4B-1B02F0016856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3" name="Freeform 327">
            <a:extLst>
              <a:ext uri="{FF2B5EF4-FFF2-40B4-BE49-F238E27FC236}">
                <a16:creationId xmlns:a16="http://schemas.microsoft.com/office/drawing/2014/main" id="{74F72F8D-BDE1-4650-A88E-64709ED474F6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" name="Freeform 328">
            <a:extLst>
              <a:ext uri="{FF2B5EF4-FFF2-40B4-BE49-F238E27FC236}">
                <a16:creationId xmlns:a16="http://schemas.microsoft.com/office/drawing/2014/main" id="{AFB389BF-46C7-4A80-AE4E-7EF8BEBB912B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5" name="Freeform 329">
            <a:extLst>
              <a:ext uri="{FF2B5EF4-FFF2-40B4-BE49-F238E27FC236}">
                <a16:creationId xmlns:a16="http://schemas.microsoft.com/office/drawing/2014/main" id="{B70FFC9B-0A69-4DEF-899F-84B224DC56E7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6" name="Freeform 330">
            <a:extLst>
              <a:ext uri="{FF2B5EF4-FFF2-40B4-BE49-F238E27FC236}">
                <a16:creationId xmlns:a16="http://schemas.microsoft.com/office/drawing/2014/main" id="{180E8119-EC4E-46E4-B1CE-FD59CA037654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7" name="Freeform 331">
            <a:extLst>
              <a:ext uri="{FF2B5EF4-FFF2-40B4-BE49-F238E27FC236}">
                <a16:creationId xmlns:a16="http://schemas.microsoft.com/office/drawing/2014/main" id="{77C8C1CD-1A0C-4577-A5E7-ABE95D58C902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8" name="Freeform 332">
            <a:extLst>
              <a:ext uri="{FF2B5EF4-FFF2-40B4-BE49-F238E27FC236}">
                <a16:creationId xmlns:a16="http://schemas.microsoft.com/office/drawing/2014/main" id="{5A29CE50-7129-4198-B88C-2BC3609A920D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9" name="Freeform 333">
            <a:extLst>
              <a:ext uri="{FF2B5EF4-FFF2-40B4-BE49-F238E27FC236}">
                <a16:creationId xmlns:a16="http://schemas.microsoft.com/office/drawing/2014/main" id="{885C0BF7-731E-4859-B0F2-4455E4609915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0" name="Freeform 334">
            <a:extLst>
              <a:ext uri="{FF2B5EF4-FFF2-40B4-BE49-F238E27FC236}">
                <a16:creationId xmlns:a16="http://schemas.microsoft.com/office/drawing/2014/main" id="{276FA9D9-11B3-49F2-B1E2-A67D2A21ACDC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1" name="Freeform 335">
            <a:extLst>
              <a:ext uri="{FF2B5EF4-FFF2-40B4-BE49-F238E27FC236}">
                <a16:creationId xmlns:a16="http://schemas.microsoft.com/office/drawing/2014/main" id="{48F64282-47A1-4ED9-BEE4-3C63DC54D951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" name="Freeform 336">
            <a:extLst>
              <a:ext uri="{FF2B5EF4-FFF2-40B4-BE49-F238E27FC236}">
                <a16:creationId xmlns:a16="http://schemas.microsoft.com/office/drawing/2014/main" id="{7873276E-1118-46BE-BCF3-D14238B834CB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3" name="Freeform 337">
            <a:extLst>
              <a:ext uri="{FF2B5EF4-FFF2-40B4-BE49-F238E27FC236}">
                <a16:creationId xmlns:a16="http://schemas.microsoft.com/office/drawing/2014/main" id="{95DD8975-003B-4A70-98D5-AC1A2E1FBC5B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4" name="Freeform 338">
            <a:extLst>
              <a:ext uri="{FF2B5EF4-FFF2-40B4-BE49-F238E27FC236}">
                <a16:creationId xmlns:a16="http://schemas.microsoft.com/office/drawing/2014/main" id="{662FC34F-92EE-4281-9D6B-8FFFB1831ED6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5" name="Freeform 339">
            <a:extLst>
              <a:ext uri="{FF2B5EF4-FFF2-40B4-BE49-F238E27FC236}">
                <a16:creationId xmlns:a16="http://schemas.microsoft.com/office/drawing/2014/main" id="{A723C75F-296C-49A7-BAE6-C06BF4ED1F2D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6" name="Freeform 340">
            <a:extLst>
              <a:ext uri="{FF2B5EF4-FFF2-40B4-BE49-F238E27FC236}">
                <a16:creationId xmlns:a16="http://schemas.microsoft.com/office/drawing/2014/main" id="{DD4AEC6C-0A41-4CD2-8290-08627B90FE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7" name="Freeform 341">
            <a:extLst>
              <a:ext uri="{FF2B5EF4-FFF2-40B4-BE49-F238E27FC236}">
                <a16:creationId xmlns:a16="http://schemas.microsoft.com/office/drawing/2014/main" id="{9564A5AC-CA81-435A-B7CD-834B579DC027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8" name="Freeform 342">
            <a:extLst>
              <a:ext uri="{FF2B5EF4-FFF2-40B4-BE49-F238E27FC236}">
                <a16:creationId xmlns:a16="http://schemas.microsoft.com/office/drawing/2014/main" id="{C12D8926-ECCB-4C59-ADB7-5C1440F9D306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9" name="Freeform 343">
            <a:extLst>
              <a:ext uri="{FF2B5EF4-FFF2-40B4-BE49-F238E27FC236}">
                <a16:creationId xmlns:a16="http://schemas.microsoft.com/office/drawing/2014/main" id="{939DB6EF-3313-49B6-AD50-FB4DE8C2DD0B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0" name="Freeform 344">
            <a:extLst>
              <a:ext uri="{FF2B5EF4-FFF2-40B4-BE49-F238E27FC236}">
                <a16:creationId xmlns:a16="http://schemas.microsoft.com/office/drawing/2014/main" id="{0B6A1215-1280-477D-9BE8-7046D586EF95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1" name="Freeform 345">
            <a:extLst>
              <a:ext uri="{FF2B5EF4-FFF2-40B4-BE49-F238E27FC236}">
                <a16:creationId xmlns:a16="http://schemas.microsoft.com/office/drawing/2014/main" id="{5389F1AA-3470-47A3-956F-03341F0A51D4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2" name="Freeform 346">
            <a:extLst>
              <a:ext uri="{FF2B5EF4-FFF2-40B4-BE49-F238E27FC236}">
                <a16:creationId xmlns:a16="http://schemas.microsoft.com/office/drawing/2014/main" id="{A926B3D8-A725-468D-8636-02D69C2BE862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3" name="Freeform 347">
            <a:extLst>
              <a:ext uri="{FF2B5EF4-FFF2-40B4-BE49-F238E27FC236}">
                <a16:creationId xmlns:a16="http://schemas.microsoft.com/office/drawing/2014/main" id="{ACAAD476-2142-4BF9-802B-12F7A5121C54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4" name="Freeform 348">
            <a:extLst>
              <a:ext uri="{FF2B5EF4-FFF2-40B4-BE49-F238E27FC236}">
                <a16:creationId xmlns:a16="http://schemas.microsoft.com/office/drawing/2014/main" id="{23DF6B96-E666-4754-AB52-97D1A678FA7B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5" name="Freeform 349">
            <a:extLst>
              <a:ext uri="{FF2B5EF4-FFF2-40B4-BE49-F238E27FC236}">
                <a16:creationId xmlns:a16="http://schemas.microsoft.com/office/drawing/2014/main" id="{6E5679F5-BB80-4F4A-9BF2-323BF350D357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Freeform 350">
            <a:extLst>
              <a:ext uri="{FF2B5EF4-FFF2-40B4-BE49-F238E27FC236}">
                <a16:creationId xmlns:a16="http://schemas.microsoft.com/office/drawing/2014/main" id="{0FAB8A2E-2A35-4891-94C9-13B09D608522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7" name="Freeform 351">
            <a:extLst>
              <a:ext uri="{FF2B5EF4-FFF2-40B4-BE49-F238E27FC236}">
                <a16:creationId xmlns:a16="http://schemas.microsoft.com/office/drawing/2014/main" id="{E9DBE1F0-AB3A-4ED1-90EE-FE3AAD834B68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8" name="Freeform 352">
            <a:extLst>
              <a:ext uri="{FF2B5EF4-FFF2-40B4-BE49-F238E27FC236}">
                <a16:creationId xmlns:a16="http://schemas.microsoft.com/office/drawing/2014/main" id="{25E8BC2E-53CA-42C0-9942-2EDAB9162B5B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426AA8-CD24-4C4D-A587-C387437778B7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250D399-31E2-4F03-BA7E-D381B6BBB7B0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31" name="Freeform 173">
              <a:extLst>
                <a:ext uri="{FF2B5EF4-FFF2-40B4-BE49-F238E27FC236}">
                  <a16:creationId xmlns:a16="http://schemas.microsoft.com/office/drawing/2014/main" id="{F927194B-252D-44F0-9D95-9EBABC23B7E8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 174">
              <a:extLst>
                <a:ext uri="{FF2B5EF4-FFF2-40B4-BE49-F238E27FC236}">
                  <a16:creationId xmlns:a16="http://schemas.microsoft.com/office/drawing/2014/main" id="{6F5F309A-518D-4DB1-8664-23B1D04C40FD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 175">
              <a:extLst>
                <a:ext uri="{FF2B5EF4-FFF2-40B4-BE49-F238E27FC236}">
                  <a16:creationId xmlns:a16="http://schemas.microsoft.com/office/drawing/2014/main" id="{98B809B1-5DCF-454B-A9EC-7007C305447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4" name="Graphic 133">
            <a:extLst>
              <a:ext uri="{FF2B5EF4-FFF2-40B4-BE49-F238E27FC236}">
                <a16:creationId xmlns:a16="http://schemas.microsoft.com/office/drawing/2014/main" id="{E84EAA0A-4B2E-4E38-A1F9-BA9872F4AE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605897" y="316788"/>
            <a:ext cx="320040" cy="320040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68D579A-2934-40A4-988B-E397D5FA8F07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359769FA-FAE6-4D77-B114-242CA67F0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27077C6-F1A9-4BC4-9096-78C198532410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006AB84-4E37-414C-AD18-F42660ECD0A8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39" name="Graphic 13">
            <a:extLst>
              <a:ext uri="{FF2B5EF4-FFF2-40B4-BE49-F238E27FC236}">
                <a16:creationId xmlns:a16="http://schemas.microsoft.com/office/drawing/2014/main" id="{A73582E1-2263-41DD-8E65-97656781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13">
            <a:extLst>
              <a:ext uri="{FF2B5EF4-FFF2-40B4-BE49-F238E27FC236}">
                <a16:creationId xmlns:a16="http://schemas.microsoft.com/office/drawing/2014/main" id="{683FE65C-71E1-496E-A7A5-FA32DD3A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13">
            <a:extLst>
              <a:ext uri="{FF2B5EF4-FFF2-40B4-BE49-F238E27FC236}">
                <a16:creationId xmlns:a16="http://schemas.microsoft.com/office/drawing/2014/main" id="{93339CCB-5251-4E29-8A0E-8F14537C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6">
            <a:extLst>
              <a:ext uri="{FF2B5EF4-FFF2-40B4-BE49-F238E27FC236}">
                <a16:creationId xmlns:a16="http://schemas.microsoft.com/office/drawing/2014/main" id="{D84C3809-7707-47AD-8AE2-D5D00BA9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01CE1664-4838-4B22-A042-D60035C9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BE26D2B7-91F8-4826-8316-48F02383D291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95295C-4664-4D96-A3EF-B52EB36BA15A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576F91E-F018-4488-8576-3F3C6B0FD8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9F4734E-8A29-4A3F-800F-FF507E0B46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BA1C17C-4629-45AF-8463-6EE1221AB3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742EA3-ADF4-44AE-8711-00C3ABDAF4EF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8F03597-F9A6-4379-8529-8A806421DB6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5361C65-10DD-4FD6-8823-AEDA19254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9FF2A589-C117-4F57-B42A-57E2AF847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54" name="Freeform 242">
                <a:extLst>
                  <a:ext uri="{FF2B5EF4-FFF2-40B4-BE49-F238E27FC236}">
                    <a16:creationId xmlns:a16="http://schemas.microsoft.com/office/drawing/2014/main" id="{86D7B609-5241-4759-9279-4AAE9BE665C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 248">
                <a:extLst>
                  <a:ext uri="{FF2B5EF4-FFF2-40B4-BE49-F238E27FC236}">
                    <a16:creationId xmlns:a16="http://schemas.microsoft.com/office/drawing/2014/main" id="{39A58CD4-45C4-4723-A278-6283C5320F62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E8FFABB-2A9D-4329-A9B4-2F7721446EF4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6D8B82B-98CF-4091-B95F-F888E34C46CF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61343ECB-F20F-4782-8CAF-3DCD07AA3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E9896E4-231F-4E02-8ADD-A97DA317D83B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2CAA1DE-BDCA-4508-ABBC-8D4423AB3154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A6CFBE-EABF-41EC-AD12-2E4507E92540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329A3C39-58F0-450D-80C1-CA395F9DA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493133C0-73EE-4366-B2DD-9B4F34874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64" name="Freeform 373">
                <a:extLst>
                  <a:ext uri="{FF2B5EF4-FFF2-40B4-BE49-F238E27FC236}">
                    <a16:creationId xmlns:a16="http://schemas.microsoft.com/office/drawing/2014/main" id="{2109E18C-A9ED-4126-B17E-990765A1243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 374">
                <a:extLst>
                  <a:ext uri="{FF2B5EF4-FFF2-40B4-BE49-F238E27FC236}">
                    <a16:creationId xmlns:a16="http://schemas.microsoft.com/office/drawing/2014/main" id="{831AB98E-4C50-4121-A1F6-A111868B0A20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876F63-B136-4817-A3CB-433E0277E640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0D902DD-61C7-46B8-87A1-C76E29329B9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39CB6877-53B8-4ACF-9E5A-119B5592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E5C9EC4-ECF4-4308-AB68-244AAFF488EA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B90DCF9-CF26-4AD0-BB5D-C999CD10624A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469C4AE-F300-48E7-9B64-BD496E2B47B7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75AC504A-B901-44A0-AA8C-E73C59743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77D9C782-A7FE-4C3E-99E5-7E191022D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74" name="Freeform 383">
                <a:extLst>
                  <a:ext uri="{FF2B5EF4-FFF2-40B4-BE49-F238E27FC236}">
                    <a16:creationId xmlns:a16="http://schemas.microsoft.com/office/drawing/2014/main" id="{5BABD29D-DE57-47B0-9824-ECC04D32177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5" name="Freeform 384">
                <a:extLst>
                  <a:ext uri="{FF2B5EF4-FFF2-40B4-BE49-F238E27FC236}">
                    <a16:creationId xmlns:a16="http://schemas.microsoft.com/office/drawing/2014/main" id="{3034C3EA-5211-4CE2-AD0B-F9047B672091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AE50DFB-E09F-4FCE-A970-CBBB27A7536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F7F3A50-CDFD-40DE-8E76-6204150AF57C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00D0E186-692A-4ED5-BE23-7734B3FA2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F0E916-3736-4622-8656-991A8A16BB1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A0D05-F9D3-42EE-AF22-CBA44999E5FF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33FD9B6-F2C4-42E0-91AD-4B4980EB6D2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FFE15A58-7456-483A-B412-C3237C6A3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C6D9133C-83F6-4BB3-87E8-A33BBAC2A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84" name="Freeform 393">
                <a:extLst>
                  <a:ext uri="{FF2B5EF4-FFF2-40B4-BE49-F238E27FC236}">
                    <a16:creationId xmlns:a16="http://schemas.microsoft.com/office/drawing/2014/main" id="{13AB9445-8ED4-4F6E-AB03-6D77593C069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Freeform 394">
                <a:extLst>
                  <a:ext uri="{FF2B5EF4-FFF2-40B4-BE49-F238E27FC236}">
                    <a16:creationId xmlns:a16="http://schemas.microsoft.com/office/drawing/2014/main" id="{2F33A359-1897-4545-AFE7-BE710EF5F1AE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D7B137E-FCD4-4924-A570-81DD2B46CA4E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B177106-E147-44A2-9B73-97E58F40C75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605B7C1C-F109-4A95-A79D-1747CEE4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9F5E0E0-CF8F-4C6B-A3F5-52F8749C821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DBDBA01-9D5C-4A51-A725-BFDCD3C6BBDA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FDE012FD-A836-491A-A5C9-85F9D54F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8404</TotalTime>
  <Words>556</Words>
  <Application>Microsoft Office PowerPoint</Application>
  <PresentationFormat>Widescreen</PresentationFormat>
  <Paragraphs>156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100</cp:revision>
  <dcterms:created xsi:type="dcterms:W3CDTF">2021-08-06T13:35:04Z</dcterms:created>
  <dcterms:modified xsi:type="dcterms:W3CDTF">2021-12-28T23:26:50Z</dcterms:modified>
</cp:coreProperties>
</file>