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</p14:sldIdLst>
        </p14:section>
        <p14:section name="Old, not used" id="{6B4D0326-4C66-4FDA-9A0F-62A7D4701C96}">
          <p14:sldIdLst>
            <p14:sldId id="256"/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807"/>
  </p:normalViewPr>
  <p:slideViewPr>
    <p:cSldViewPr snapToGrid="0" snapToObjects="1">
      <p:cViewPr>
        <p:scale>
          <a:sx n="90" d="100"/>
          <a:sy n="90" d="100"/>
        </p:scale>
        <p:origin x="-379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6.png"/><Relationship Id="rId3" Type="http://schemas.openxmlformats.org/officeDocument/2006/relationships/image" Target="../media/image15.png"/><Relationship Id="rId21" Type="http://schemas.openxmlformats.org/officeDocument/2006/relationships/image" Target="../media/image9.sv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17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19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14" Type="http://schemas.openxmlformats.org/officeDocument/2006/relationships/image" Target="../media/image10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18" Type="http://schemas.openxmlformats.org/officeDocument/2006/relationships/image" Target="../media/image22.png"/><Relationship Id="rId3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21.png"/><Relationship Id="rId2" Type="http://schemas.openxmlformats.org/officeDocument/2006/relationships/image" Target="../media/image15.png"/><Relationship Id="rId16" Type="http://schemas.openxmlformats.org/officeDocument/2006/relationships/image" Target="../media/image11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10.png"/><Relationship Id="rId23" Type="http://schemas.openxmlformats.org/officeDocument/2006/relationships/image" Target="../media/image6.png"/><Relationship Id="rId10" Type="http://schemas.openxmlformats.org/officeDocument/2006/relationships/image" Target="../media/image26.png"/><Relationship Id="rId19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4455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21085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53" y="44844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41" y="5248786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C318D-C179-FB48-BBC2-BFB4E5EF0B6D}"/>
              </a:ext>
            </a:extLst>
          </p:cNvPr>
          <p:cNvGrpSpPr/>
          <p:nvPr/>
        </p:nvGrpSpPr>
        <p:grpSpPr>
          <a:xfrm>
            <a:off x="498385" y="1249060"/>
            <a:ext cx="1202325" cy="736337"/>
            <a:chOff x="498385" y="1249060"/>
            <a:chExt cx="1202325" cy="736337"/>
          </a:xfrm>
        </p:grpSpPr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91D4B695-D2B5-49CF-BB03-3EDFDCBD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85" y="1708398"/>
              <a:ext cx="1202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device </a:t>
              </a:r>
            </a:p>
          </p:txBody>
        </p:sp>
        <p:pic>
          <p:nvPicPr>
            <p:cNvPr id="76" name="Graphic 38">
              <a:extLst>
                <a:ext uri="{FF2B5EF4-FFF2-40B4-BE49-F238E27FC236}">
                  <a16:creationId xmlns:a16="http://schemas.microsoft.com/office/drawing/2014/main" id="{82B3A5C4-9B42-4675-92F5-07DA449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47" y="12490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56" y="3259774"/>
            <a:ext cx="1362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command and control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93" y="1247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JITR</a:t>
            </a:r>
            <a:endParaRPr lang="en-US" sz="120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718739" y="537816"/>
            <a:ext cx="7669453" cy="5288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18740" y="537816"/>
            <a:ext cx="381000" cy="381000"/>
          </a:xfrm>
          <a:prstGeom prst="rect">
            <a:avLst/>
          </a:prstGeom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8193" y="2472545"/>
            <a:ext cx="935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1328147" y="1477660"/>
            <a:ext cx="867596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702" y="2472545"/>
            <a:ext cx="1058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7022161" y="20354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5690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47" idx="1"/>
            <a:endCxn id="92" idx="3"/>
          </p:cNvCxnSpPr>
          <p:nvPr/>
        </p:nvCxnSpPr>
        <p:spPr>
          <a:xfrm flipH="1">
            <a:off x="7479361" y="2262503"/>
            <a:ext cx="2217105" cy="15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V="1">
            <a:off x="7235953" y="3118876"/>
            <a:ext cx="5121" cy="13655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6">
            <a:extLst>
              <a:ext uri="{FF2B5EF4-FFF2-40B4-BE49-F238E27FC236}">
                <a16:creationId xmlns:a16="http://schemas.microsoft.com/office/drawing/2014/main" id="{51B38A12-232D-5148-9905-EC4A5AFB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66" y="210300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3">
            <a:extLst>
              <a:ext uri="{FF2B5EF4-FFF2-40B4-BE49-F238E27FC236}">
                <a16:creationId xmlns:a16="http://schemas.microsoft.com/office/drawing/2014/main" id="{BCEE337F-5ABB-CD44-835E-7CAECD78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93" y="2800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E17AB-C0A3-1A41-BF54-6D1FEF3BAB91}"/>
              </a:ext>
            </a:extLst>
          </p:cNvPr>
          <p:cNvCxnSpPr>
            <a:cxnSpLocks/>
            <a:stCxn id="67" idx="3"/>
            <a:endCxn id="48" idx="1"/>
          </p:cNvCxnSpPr>
          <p:nvPr/>
        </p:nvCxnSpPr>
        <p:spPr>
          <a:xfrm flipV="1">
            <a:off x="4785360" y="3028721"/>
            <a:ext cx="1077633" cy="40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DBFEEF-DCAF-7D4D-A068-3A31DE5DA057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4785360" y="1476353"/>
            <a:ext cx="1077633" cy="19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89999561-7DF4-764A-AF69-EF09389F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56" y="170143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D4A3D52-6582-0A46-80AC-B4D6F6B411CB}"/>
              </a:ext>
            </a:extLst>
          </p:cNvPr>
          <p:cNvSpPr/>
          <p:nvPr/>
        </p:nvSpPr>
        <p:spPr bwMode="auto">
          <a:xfrm>
            <a:off x="6296193" y="1476353"/>
            <a:ext cx="366819" cy="156872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5787CF-9D9A-7445-8F47-3B9BBC3C94F1}"/>
              </a:ext>
            </a:extLst>
          </p:cNvPr>
          <p:cNvCxnSpPr>
            <a:cxnSpLocks/>
            <a:endCxn id="92" idx="1"/>
          </p:cNvCxnSpPr>
          <p:nvPr/>
        </p:nvCxnSpPr>
        <p:spPr bwMode="auto">
          <a:xfrm>
            <a:off x="6663012" y="2262503"/>
            <a:ext cx="359149" cy="15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21">
            <a:extLst>
              <a:ext uri="{FF2B5EF4-FFF2-40B4-BE49-F238E27FC236}">
                <a16:creationId xmlns:a16="http://schemas.microsoft.com/office/drawing/2014/main" id="{3EEB82E2-3F2B-4FDA-9AF2-B67D1D33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44" y="31080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690D1061-5ED9-4313-B31E-0C14E995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157" y="3870024"/>
            <a:ext cx="1509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0A3F8A59-883A-4E46-8B1E-D57D9CDB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/>
        </p:blipFill>
        <p:spPr bwMode="auto">
          <a:xfrm>
            <a:off x="8296672" y="44867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5746D11C-5B91-4266-BFA3-3235B4CD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31" y="5248786"/>
            <a:ext cx="10633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1947709" y="442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359751" y="3812572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5157062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9712641" y="308177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command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6907734" y="135270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8225531" y="309069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2069833" y="165812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9643792" y="211558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4476468" y="15913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563290" y="4684010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1907001" y="35548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3603162" y="561636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3448419" y="5548267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3849981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3467469" y="425334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3543862" y="4290189"/>
            <a:ext cx="70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960217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6025278" y="17847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5980428" y="2707745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6228818" y="22255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6238245" y="321633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197335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5275728" y="119707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5144448" y="1361739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5268944" y="237868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5158142" y="237652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5268944" y="330595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5141247" y="3378846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5889586" y="54653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3942394" y="336698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100705" y="3034756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1907001" y="4287254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296409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395158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4621493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528069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92" y="4172771"/>
            <a:ext cx="759340" cy="758952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721" y="3905846"/>
            <a:ext cx="771396" cy="758952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16" y="5065064"/>
            <a:ext cx="759339" cy="758952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8631463" y="477817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8216457" y="4934271"/>
            <a:ext cx="134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 IoT Device </a:t>
            </a:r>
          </a:p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9624781" y="550923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9724230" y="580915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SNS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9765089" y="4668950"/>
            <a:ext cx="10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8759489" y="75014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8030691" y="944469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9781207" y="7604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3006113" y="85795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9030125" y="75337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89" y="4053361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4046360" y="4529711"/>
            <a:ext cx="4114413" cy="957527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912816" y="2851197"/>
            <a:ext cx="364650" cy="1164267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headEnd w="med" len="sm"/>
            <a:tailEnd type="arrow" w="med" len="sm"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5141246" y="445728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16" y="2962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17" y="2646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5" y="26225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92606" y="301228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74498" y="2645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6886" y="296893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5610" y="3510705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5971001" y="8245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6228818" y="12992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5976225" y="135984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5964526" y="17932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6222343" y="22679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5969750" y="237426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1118036" y="55543"/>
            <a:ext cx="10153431" cy="6020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5117475" y="296255"/>
            <a:ext cx="2680127" cy="446124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1875610" y="3510705"/>
            <a:ext cx="2627269" cy="2448555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5956784" y="658709"/>
            <a:ext cx="1692693" cy="9532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5958485" y="1704129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5970095" y="3383590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5958830" y="2707744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5972244" y="4462464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5960979" y="3763758"/>
            <a:ext cx="1692693" cy="9509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95" y="4599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1135385" y="501611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  <a:stCxn id="182" idx="1"/>
            <a:endCxn id="179" idx="3"/>
          </p:cNvCxnSpPr>
          <p:nvPr/>
        </p:nvCxnSpPr>
        <p:spPr>
          <a:xfrm flipH="1">
            <a:off x="9210717" y="2873721"/>
            <a:ext cx="863781" cy="186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  <a:stCxn id="179" idx="1"/>
          </p:cNvCxnSpPr>
          <p:nvPr/>
        </p:nvCxnSpPr>
        <p:spPr>
          <a:xfrm flipH="1">
            <a:off x="7797602" y="2875589"/>
            <a:ext cx="95591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7797603" y="4531760"/>
            <a:ext cx="70908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183">
            <a:extLst>
              <a:ext uri="{FF2B5EF4-FFF2-40B4-BE49-F238E27FC236}">
                <a16:creationId xmlns:a16="http://schemas.microsoft.com/office/drawing/2014/main" id="{D2E69847-A2AD-884F-91DE-F5ADD34DBEFA}"/>
              </a:ext>
            </a:extLst>
          </p:cNvPr>
          <p:cNvSpPr/>
          <p:nvPr/>
        </p:nvSpPr>
        <p:spPr bwMode="auto">
          <a:xfrm flipH="1">
            <a:off x="9511212" y="4283189"/>
            <a:ext cx="377204" cy="11746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01E987D-9D12-4C42-8775-F9E10E756692}"/>
              </a:ext>
            </a:extLst>
          </p:cNvPr>
          <p:cNvCxnSpPr>
            <a:cxnSpLocks/>
          </p:cNvCxnSpPr>
          <p:nvPr/>
        </p:nvCxnSpPr>
        <p:spPr bwMode="auto">
          <a:xfrm flipH="1">
            <a:off x="9268169" y="4523426"/>
            <a:ext cx="2450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4732965" y="2850117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2894318" y="4175055"/>
            <a:ext cx="878459" cy="35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2894318" y="5470579"/>
            <a:ext cx="87845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872822" y="4827786"/>
            <a:ext cx="41517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1719355" y="4178631"/>
            <a:ext cx="877349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2624692" y="41043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5A00AB-13AB-44D4-BFC3-DEABA33009BD}"/>
              </a:ext>
            </a:extLst>
          </p:cNvPr>
          <p:cNvCxnSpPr>
            <a:cxnSpLocks/>
            <a:stCxn id="137" idx="3"/>
            <a:endCxn id="178" idx="1"/>
          </p:cNvCxnSpPr>
          <p:nvPr/>
        </p:nvCxnSpPr>
        <p:spPr>
          <a:xfrm flipV="1">
            <a:off x="8896225" y="524855"/>
            <a:ext cx="373791" cy="3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3">
            <a:extLst>
              <a:ext uri="{FF2B5EF4-FFF2-40B4-BE49-F238E27FC236}">
                <a16:creationId xmlns:a16="http://schemas.microsoft.com/office/drawing/2014/main" id="{5DC35A69-4366-4B50-B1F0-369C50D6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25" y="144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A45141-6584-43F3-BC46-9CC870933CDD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9727216" y="524855"/>
            <a:ext cx="365390" cy="49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7">
            <a:extLst>
              <a:ext uri="{FF2B5EF4-FFF2-40B4-BE49-F238E27FC236}">
                <a16:creationId xmlns:a16="http://schemas.microsoft.com/office/drawing/2014/main" id="{FC1513C5-FFE8-4989-B02E-A86BDAA2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73" y="1336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B59817-4D9F-4D4F-A547-D62E49EF5022}"/>
              </a:ext>
            </a:extLst>
          </p:cNvPr>
          <p:cNvCxnSpPr>
            <a:cxnSpLocks/>
          </p:cNvCxnSpPr>
          <p:nvPr/>
        </p:nvCxnSpPr>
        <p:spPr>
          <a:xfrm flipV="1">
            <a:off x="10318373" y="1044722"/>
            <a:ext cx="1" cy="2819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D1ABD-A874-4867-AEA4-2D9334A6342B}"/>
              </a:ext>
            </a:extLst>
          </p:cNvPr>
          <p:cNvCxnSpPr>
            <a:cxnSpLocks/>
            <a:stCxn id="182" idx="0"/>
            <a:endCxn id="211" idx="2"/>
          </p:cNvCxnSpPr>
          <p:nvPr/>
        </p:nvCxnSpPr>
        <p:spPr>
          <a:xfrm flipH="1" flipV="1">
            <a:off x="10302787" y="2392584"/>
            <a:ext cx="311" cy="2525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29">
            <a:extLst>
              <a:ext uri="{FF2B5EF4-FFF2-40B4-BE49-F238E27FC236}">
                <a16:creationId xmlns:a16="http://schemas.microsoft.com/office/drawing/2014/main" id="{12AE1D01-B97C-486B-AD1A-F0BB0384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2660" y="1884339"/>
            <a:ext cx="908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user’s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pic>
        <p:nvPicPr>
          <p:cNvPr id="166" name="Graphic 6">
            <a:extLst>
              <a:ext uri="{FF2B5EF4-FFF2-40B4-BE49-F238E27FC236}">
                <a16:creationId xmlns:a16="http://schemas.microsoft.com/office/drawing/2014/main" id="{016FBEF2-0606-43AE-9611-84C27BEA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65" y="157497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Freeform 23">
            <a:extLst>
              <a:ext uri="{FF2B5EF4-FFF2-40B4-BE49-F238E27FC236}">
                <a16:creationId xmlns:a16="http://schemas.microsoft.com/office/drawing/2014/main" id="{45C5A8AE-A1D2-4B42-8D5E-615AE6F0A41D}"/>
              </a:ext>
            </a:extLst>
          </p:cNvPr>
          <p:cNvSpPr/>
          <p:nvPr/>
        </p:nvSpPr>
        <p:spPr bwMode="auto">
          <a:xfrm>
            <a:off x="10524827" y="525212"/>
            <a:ext cx="501069" cy="232598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E6ED3F-EB88-4468-AB75-C998D08C56CC}"/>
              </a:ext>
            </a:extLst>
          </p:cNvPr>
          <p:cNvCxnSpPr>
            <a:cxnSpLocks/>
            <a:endCxn id="166" idx="1"/>
          </p:cNvCxnSpPr>
          <p:nvPr/>
        </p:nvCxnSpPr>
        <p:spPr bwMode="auto">
          <a:xfrm>
            <a:off x="11085166" y="1725840"/>
            <a:ext cx="46729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38">
            <a:extLst>
              <a:ext uri="{FF2B5EF4-FFF2-40B4-BE49-F238E27FC236}">
                <a16:creationId xmlns:a16="http://schemas.microsoft.com/office/drawing/2014/main" id="{E87180A8-B442-441C-A293-5F5CBCE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57" y="916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3C5AE6F-8ABA-4DCB-BEBD-513DA4DAA4D2}"/>
              </a:ext>
            </a:extLst>
          </p:cNvPr>
          <p:cNvCxnSpPr>
            <a:cxnSpLocks/>
            <a:stCxn id="241" idx="2"/>
            <a:endCxn id="252" idx="0"/>
          </p:cNvCxnSpPr>
          <p:nvPr/>
        </p:nvCxnSpPr>
        <p:spPr>
          <a:xfrm>
            <a:off x="6805177" y="3622144"/>
            <a:ext cx="2149" cy="14161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Graphic 57">
            <a:extLst>
              <a:ext uri="{FF2B5EF4-FFF2-40B4-BE49-F238E27FC236}">
                <a16:creationId xmlns:a16="http://schemas.microsoft.com/office/drawing/2014/main" id="{0B223D37-28E2-40BD-9055-95DC3D84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2" y="909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Graphic 38">
            <a:extLst>
              <a:ext uri="{FF2B5EF4-FFF2-40B4-BE49-F238E27FC236}">
                <a16:creationId xmlns:a16="http://schemas.microsoft.com/office/drawing/2014/main" id="{9DA1B102-A108-4D09-9E5C-D5B2A830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94" y="1973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Graphic 57">
            <a:extLst>
              <a:ext uri="{FF2B5EF4-FFF2-40B4-BE49-F238E27FC236}">
                <a16:creationId xmlns:a16="http://schemas.microsoft.com/office/drawing/2014/main" id="{494A988B-F46E-4521-81D4-B52D3919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89" y="1966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Graphic 38">
            <a:extLst>
              <a:ext uri="{FF2B5EF4-FFF2-40B4-BE49-F238E27FC236}">
                <a16:creationId xmlns:a16="http://schemas.microsoft.com/office/drawing/2014/main" id="{7670594A-1B59-49D1-8090-7EFC8CEE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2971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Graphic 57">
            <a:extLst>
              <a:ext uri="{FF2B5EF4-FFF2-40B4-BE49-F238E27FC236}">
                <a16:creationId xmlns:a16="http://schemas.microsoft.com/office/drawing/2014/main" id="{BE9440B6-DAFC-490C-8D9E-AD7367BF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2964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38">
            <a:extLst>
              <a:ext uri="{FF2B5EF4-FFF2-40B4-BE49-F238E27FC236}">
                <a16:creationId xmlns:a16="http://schemas.microsoft.com/office/drawing/2014/main" id="{38B2608C-EB25-4816-86AC-354B88AC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401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Graphic 57">
            <a:extLst>
              <a:ext uri="{FF2B5EF4-FFF2-40B4-BE49-F238E27FC236}">
                <a16:creationId xmlns:a16="http://schemas.microsoft.com/office/drawing/2014/main" id="{F0D533F7-6FD1-4625-9F4B-EB8F02EE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4008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Rectangle 269">
            <a:extLst>
              <a:ext uri="{FF2B5EF4-FFF2-40B4-BE49-F238E27FC236}">
                <a16:creationId xmlns:a16="http://schemas.microsoft.com/office/drawing/2014/main" id="{92C39DDE-9F8F-4457-85C0-5FA3E6750FC5}"/>
              </a:ext>
            </a:extLst>
          </p:cNvPr>
          <p:cNvSpPr/>
          <p:nvPr/>
        </p:nvSpPr>
        <p:spPr>
          <a:xfrm>
            <a:off x="1936848" y="6090855"/>
            <a:ext cx="378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 = $aws/events/certificates/registered/+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 = $aws/things/thingName/shadow/update/accepted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 = dt/foundationapp/#/sensor1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C8EFFF-B4B5-4A35-8BB0-B1FFB731292E}"/>
              </a:ext>
            </a:extLst>
          </p:cNvPr>
          <p:cNvSpPr txBox="1"/>
          <p:nvPr/>
        </p:nvSpPr>
        <p:spPr>
          <a:xfrm>
            <a:off x="2624692" y="47779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B5537C4-8E36-46BB-BBB4-2EE68052B52B}"/>
              </a:ext>
            </a:extLst>
          </p:cNvPr>
          <p:cNvSpPr txBox="1"/>
          <p:nvPr/>
        </p:nvSpPr>
        <p:spPr>
          <a:xfrm>
            <a:off x="2624692" y="5441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pic>
        <p:nvPicPr>
          <p:cNvPr id="279" name="Graphic 278">
            <a:extLst>
              <a:ext uri="{FF2B5EF4-FFF2-40B4-BE49-F238E27FC236}">
                <a16:creationId xmlns:a16="http://schemas.microsoft.com/office/drawing/2014/main" id="{4B631387-7C7A-47B9-8A63-4458652204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118036" y="58259"/>
            <a:ext cx="381000" cy="381000"/>
          </a:xfrm>
          <a:prstGeom prst="rect">
            <a:avLst/>
          </a:prstGeom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52ACED91-C159-4B8E-A008-2FD5A7C2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3" y="5016115"/>
            <a:ext cx="1202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2" name="Graphic 38">
            <a:extLst>
              <a:ext uri="{FF2B5EF4-FFF2-40B4-BE49-F238E27FC236}">
                <a16:creationId xmlns:a16="http://schemas.microsoft.com/office/drawing/2014/main" id="{35351CB6-A370-4420-92FB-2E8A25B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5" y="4597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4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5" y="1537051"/>
            <a:ext cx="457434" cy="457200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96737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436887" y="6105459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6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838914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157483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245638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97635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85956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732345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3317598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439870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509038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59477" y="544663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$aws/things/thingName/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19" y="572781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2627958"/>
            <a:ext cx="457434" cy="45720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5" y="2085463"/>
            <a:ext cx="464696" cy="457200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095859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977200" y="31282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0" y="433828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06199" y="2868689"/>
            <a:ext cx="4480494" cy="3020105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589625" y="930137"/>
            <a:ext cx="1646462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4" cap="flat">
            <a:solidFill>
              <a:schemeClr val="tx2"/>
            </a:solidFill>
            <a:prstDash val="solid"/>
            <a:miter/>
            <a:headEnd type="arrow" w="med" len="med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94409" y="3279815"/>
            <a:ext cx="297614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tailEnd type="arrow" w="med" len="sm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74220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3" y="69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1668" y="698145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4342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796626" y="5008643"/>
            <a:ext cx="3720755" cy="26922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  <a:headEnd type="arrow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022972" y="2758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End-user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eb app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9" y="2307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2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444764" y="55140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61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980376" y="55194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raphic 57">
            <a:extLst>
              <a:ext uri="{FF2B5EF4-FFF2-40B4-BE49-F238E27FC236}">
                <a16:creationId xmlns:a16="http://schemas.microsoft.com/office/drawing/2014/main" id="{9ED494D4-11D2-4512-A45A-C4DBAC3D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174220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57">
            <a:extLst>
              <a:ext uri="{FF2B5EF4-FFF2-40B4-BE49-F238E27FC236}">
                <a16:creationId xmlns:a16="http://schemas.microsoft.com/office/drawing/2014/main" id="{EC110D09-BB49-4408-9DDE-B5D3A7B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2574871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57">
            <a:extLst>
              <a:ext uri="{FF2B5EF4-FFF2-40B4-BE49-F238E27FC236}">
                <a16:creationId xmlns:a16="http://schemas.microsoft.com/office/drawing/2014/main" id="{DC5204B7-6047-4943-A087-4C0F277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3421117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57">
            <a:extLst>
              <a:ext uri="{FF2B5EF4-FFF2-40B4-BE49-F238E27FC236}">
                <a16:creationId xmlns:a16="http://schemas.microsoft.com/office/drawing/2014/main" id="{6FCBBB74-467C-44DA-8A02-B07C42C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443515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6AB81F7-05FD-0544-8080-8638D3DA7CCA}"/>
              </a:ext>
            </a:extLst>
          </p:cNvPr>
          <p:cNvCxnSpPr>
            <a:cxnSpLocks/>
          </p:cNvCxnSpPr>
          <p:nvPr/>
        </p:nvCxnSpPr>
        <p:spPr>
          <a:xfrm flipV="1">
            <a:off x="2927661" y="2533563"/>
            <a:ext cx="286681" cy="125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</p:cNvCxnSpPr>
          <p:nvPr/>
        </p:nvCxnSpPr>
        <p:spPr>
          <a:xfrm flipV="1">
            <a:off x="3660718" y="2525673"/>
            <a:ext cx="544324" cy="116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</p:cNvCxnSpPr>
          <p:nvPr/>
        </p:nvCxnSpPr>
        <p:spPr>
          <a:xfrm>
            <a:off x="4638737" y="2537275"/>
            <a:ext cx="15428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CDFB9B-F5A4-354F-8A45-95EC76CF3064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3631897" y="925397"/>
            <a:ext cx="535436" cy="145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AEF6FF-F6EE-114A-B14E-6DC37D61BD3E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4624533" y="925397"/>
            <a:ext cx="5311573" cy="42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8764230" y="2853515"/>
            <a:ext cx="1324530" cy="64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22">
            <a:extLst>
              <a:ext uri="{FF2B5EF4-FFF2-40B4-BE49-F238E27FC236}">
                <a16:creationId xmlns:a16="http://schemas.microsoft.com/office/drawing/2014/main" id="{D40BFEA2-9C86-5A49-900F-0A9375FC0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9298" y="2297073"/>
            <a:ext cx="634768" cy="1061969"/>
            <a:chOff x="2684662" y="1051134"/>
            <a:chExt cx="1483636" cy="331243"/>
          </a:xfrm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D2E69847-A2AD-884F-91DE-F5ADD34DBEFA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1E987D-9D12-4C42-8775-F9E10E7566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630371" y="3279816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3832240" y="4622175"/>
            <a:ext cx="1005208" cy="35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3796626" y="5930770"/>
            <a:ext cx="10408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stCxn id="254" idx="3"/>
            <a:endCxn id="262" idx="1"/>
          </p:cNvCxnSpPr>
          <p:nvPr/>
        </p:nvCxnSpPr>
        <p:spPr>
          <a:xfrm>
            <a:off x="1577561" y="5325709"/>
            <a:ext cx="94928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2854257" y="4625752"/>
            <a:ext cx="632245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379" y="48448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70878" y="60951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dt/foundationapp/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</p:spTree>
    <p:extLst>
      <p:ext uri="{BB962C8B-B14F-4D97-AF65-F5344CB8AC3E}">
        <p14:creationId xmlns:p14="http://schemas.microsoft.com/office/powerpoint/2010/main" val="33617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dt/foundationapp/#/sensor1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558</Words>
  <Application>Microsoft Office PowerPoint</Application>
  <PresentationFormat>Widescreen</PresentationFormat>
  <Paragraphs>157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98</cp:revision>
  <dcterms:created xsi:type="dcterms:W3CDTF">2021-08-06T13:35:04Z</dcterms:created>
  <dcterms:modified xsi:type="dcterms:W3CDTF">2021-12-12T06:44:18Z</dcterms:modified>
</cp:coreProperties>
</file>