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/>
    <p:restoredTop sz="94841"/>
  </p:normalViewPr>
  <p:slideViewPr>
    <p:cSldViewPr snapToGrid="0" snapToObjects="1">
      <p:cViewPr>
        <p:scale>
          <a:sx n="113" d="100"/>
          <a:sy n="113" d="100"/>
        </p:scale>
        <p:origin x="-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sv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88">
            <a:extLst>
              <a:ext uri="{FF2B5EF4-FFF2-40B4-BE49-F238E27FC236}">
                <a16:creationId xmlns:a16="http://schemas.microsoft.com/office/drawing/2014/main" id="{467039B4-E5A8-864F-B8DC-FAC613DB6990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8A98BA-1BDD-034D-96B4-A4B7EE98C307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408CC-DC42-C349-88CC-AE250BCED180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36" name="Freeform 235">
            <a:extLst>
              <a:ext uri="{FF2B5EF4-FFF2-40B4-BE49-F238E27FC236}">
                <a16:creationId xmlns:a16="http://schemas.microsoft.com/office/drawing/2014/main" id="{D5C02C73-6809-FA43-AA06-7B5C15C83168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5FAE1EBB-65F6-2748-92A4-F46F46D7C611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44AB5-9D6D-264F-8518-9A845A7E436E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AEC50D9A-2414-3C43-883A-BA5864F8195A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D3BA137-9298-0848-90D8-B1C38DAFF6E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9917A8D-7145-574D-9D13-BFF956D4E783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F1614D4-9C57-3E4D-99E2-FAEB59286458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DDD00B20-F6E2-2E40-B9C8-CE487C553CEF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50AFCE2-3BD1-F440-8705-F143F28A48ED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62FE787D-4BF2-0E48-8B29-CB405967140D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9051FE96-086A-0F41-8854-B6FB0A9F115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14F9CD3D-D00A-2D4E-801F-9E39C7ADFEAC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F2F757D-99A4-C244-BBAB-9971384D07C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D69940E-4D7B-694D-97BC-065DC4D0B213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DC998E-E966-B947-812E-923722BA1095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520DCA52-D9F1-CC44-A4CA-9C828C688225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2C0F31CE-FE3B-AA47-ADAF-4960DD7113CB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B4D63A76-F8E7-294B-A845-276B91AC3D69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86823B7-462B-3A4F-8F09-5EFB51DAA711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57983610-BE0D-3644-9382-7FF724F758F4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0B655DE2-5F22-3B42-A7CB-836817F7A36C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B928591-D8DE-B546-9143-0313BD3FE106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D84AAC18-027A-DD41-B876-4695995E58F5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DB8617BE-0A0A-9A44-88CC-DDE8AB0BE54E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D55E2494-EDE1-A046-9C75-7D66716B6EA9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BBC9DC69-8AB8-8C4F-9A9F-46198E3103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61515F4A-CBC4-B748-BECE-2872650685AB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F4EA3B48-9C20-154B-A9C5-02904FABB4A2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59996A20-8E01-9242-83F7-6D1B6CA35B36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66284B03-0CF3-C743-80CA-D43D96E5BCCF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E6EB3AD3-7A54-5741-A7FC-D651265CCD80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07D46986-AFB0-1F49-B3B3-45678A91140A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D50BF3C-1D2B-7C43-AFC2-7ABCF31514A2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9A196A2-4E46-F24A-9D4D-6D62333D2BA9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BC50BDDC-3FA4-C248-A2CF-664F5E6E2D7B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7D2007A3-0D7A-364E-9A65-70B6AAC68446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621011" y="316788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F5FDE1-4B14-BD45-ABA5-75715E18B3E6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0AB33ED-318A-0044-AAF1-957971C1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6ECCCFC-0A7A-1D45-92E7-D280BD140C4C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8CE4F79-7498-1D49-868A-E5E40D8F680F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8629BAB9-5009-634D-999B-B39E524DB82A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60F2E5B-ECEB-6344-8CA9-5893B95B33C0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D9217478-04E2-B246-B8F7-6A36C5BF7F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6D0721-53CC-DD42-A0CA-26365759013D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459C34-81B1-EB47-8A16-7FF9B6F284A6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15D7C350-DA00-B44D-9BF2-DF243A041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4D6A55D1-3C16-4C42-A2CF-0C7BF90C1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830C788-C739-554F-902D-F22CD9347D5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9DD796B-DAA3-994F-9A91-DDC3D6969C73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715E12E-DAEA-0241-8C29-0594D06FDC0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EAFA05C-51F7-BC46-B6FA-3014B814033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1B8B72A0-5228-BE44-BB2C-8BA3F0920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7E57959-CD76-2D4A-A7E1-BDDC96F2CD9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5822635-5BEC-B94F-A04C-E3614E4F1838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CDF5A2C-4C8D-5949-98C5-ED55196DD4A1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D2EC68D5-C165-5B4C-8081-8DD2BB240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5253282B-95F8-0E45-A4B0-E1201695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65B93873-24B5-6446-9C91-C0601EA17CF6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831A966B-DDF6-3C4F-92FC-9DAC4789FA68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4D105AB-EABD-A24D-9097-8EF1D9B01811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874982B-4D2C-484A-9FB8-F57C206E8BF2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78" name="Graphic 377">
                <a:extLst>
                  <a:ext uri="{FF2B5EF4-FFF2-40B4-BE49-F238E27FC236}">
                    <a16:creationId xmlns:a16="http://schemas.microsoft.com/office/drawing/2014/main" id="{A975BF93-ED45-6E4B-8816-0FE59C92D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A1C8122-7E45-3142-AF52-8B1C3EC1F1A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79DB38F-32F2-1C47-B3A8-A34B6E1A37F7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9909779-26AE-044B-A0ED-10855A9219EC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EBA1F2FF-FF96-DF4E-AFB6-08F2D42C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01FE5BD6-43E2-3140-AB1D-F01F6382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F8C72AB4-8DF1-7344-8E08-D2F7440807D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FAB1D2DE-62B1-D741-97AD-96A9E77878DD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422071C6-F802-AD44-BA88-137D89A46625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7B356461-3EDD-E847-8F29-BFD20F3485C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8" name="Graphic 387">
                <a:extLst>
                  <a:ext uri="{FF2B5EF4-FFF2-40B4-BE49-F238E27FC236}">
                    <a16:creationId xmlns:a16="http://schemas.microsoft.com/office/drawing/2014/main" id="{48DD7D0A-2120-AC46-8A1A-5DF3AA81A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EC6BCA6-028E-8E46-80AC-E5A28271B3C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93397AF0-4717-B54C-98D3-69DDB6AAC24E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946E8309-F5F0-D14F-8A84-F15DB77B9A6D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034AB1A3-6B31-574F-B4FB-4FC3D39A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93" name="Picture 392">
                <a:extLst>
                  <a:ext uri="{FF2B5EF4-FFF2-40B4-BE49-F238E27FC236}">
                    <a16:creationId xmlns:a16="http://schemas.microsoft.com/office/drawing/2014/main" id="{6A8A7A93-852B-9842-A6DD-E316FA095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697511CE-A805-3B40-83AB-C60182D8EE4E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3923DEFD-8493-6448-94C8-57D7F23612B6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D6424523-725D-5E46-BD0B-292AA8A0FCE9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5D5B4DA-4661-8D4A-99BB-8A137B04CA6D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8" name="Graphic 397">
                <a:extLst>
                  <a:ext uri="{FF2B5EF4-FFF2-40B4-BE49-F238E27FC236}">
                    <a16:creationId xmlns:a16="http://schemas.microsoft.com/office/drawing/2014/main" id="{B622D2FE-F2C1-F44B-9D17-3402637B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5C5E831-39B0-AD40-AFAB-0D618BD709FD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46B416E2-C8CD-874C-9175-85DDB18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8A98BA-1BDD-034D-96B4-A4B7EE98C307}"/>
              </a:ext>
            </a:extLst>
          </p:cNvPr>
          <p:cNvSpPr txBox="1"/>
          <p:nvPr/>
        </p:nvSpPr>
        <p:spPr>
          <a:xfrm>
            <a:off x="1026492" y="527588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with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certificate signed by CA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4015022" y="277039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 Gateway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for authentication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989386" y="265096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App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Used to register devices,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view telemetry data and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For command and control 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10294" y="3909824"/>
            <a:ext cx="9733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to register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 new devices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9917A8D-7145-574D-9D13-BFF956D4E783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202022" y="23320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46B416E2-C8CD-874C-9175-85DDB18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77" y="4755343"/>
            <a:ext cx="521584" cy="5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 rot="16200000">
            <a:off x="7349269" y="380521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188</Words>
  <Application>Microsoft Macintosh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2021-08-06T13:35:04Z</dcterms:created>
  <dcterms:modified xsi:type="dcterms:W3CDTF">2021-09-22T15:09:58Z</dcterms:modified>
</cp:coreProperties>
</file>