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274"/>
  </p:normalViewPr>
  <p:slideViewPr>
    <p:cSldViewPr snapToGrid="0" snapToObjects="1">
      <p:cViewPr varScale="1">
        <p:scale>
          <a:sx n="123" d="100"/>
          <a:sy n="123" d="100"/>
        </p:scale>
        <p:origin x="992" y="19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">
            <a:extLst>
              <a:ext uri="{FF2B5EF4-FFF2-40B4-BE49-F238E27FC236}">
                <a16:creationId xmlns:a16="http://schemas.microsoft.com/office/drawing/2014/main" id="{01BF6BB7-1BEB-A041-A3F3-42164FE5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09" y="16736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454649" y="725653"/>
            <a:ext cx="5683906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4649" y="725653"/>
            <a:ext cx="330200" cy="330200"/>
          </a:xfrm>
          <a:prstGeom prst="rect">
            <a:avLst/>
          </a:prstGeom>
        </p:spPr>
      </p:pic>
      <p:pic>
        <p:nvPicPr>
          <p:cNvPr id="40" name="Graphic 29">
            <a:extLst>
              <a:ext uri="{FF2B5EF4-FFF2-40B4-BE49-F238E27FC236}">
                <a16:creationId xmlns:a16="http://schemas.microsoft.com/office/drawing/2014/main" id="{031F327E-5BFE-EC47-A845-5C435FA59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93" y="22907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9">
            <a:extLst>
              <a:ext uri="{FF2B5EF4-FFF2-40B4-BE49-F238E27FC236}">
                <a16:creationId xmlns:a16="http://schemas.microsoft.com/office/drawing/2014/main" id="{1A260A84-48EC-8C49-88C6-554C136F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83" y="1286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9">
            <a:extLst>
              <a:ext uri="{FF2B5EF4-FFF2-40B4-BE49-F238E27FC236}">
                <a16:creationId xmlns:a16="http://schemas.microsoft.com/office/drawing/2014/main" id="{BA621F81-F3E3-1F42-8379-09BAA91F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83" y="44666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9">
            <a:extLst>
              <a:ext uri="{FF2B5EF4-FFF2-40B4-BE49-F238E27FC236}">
                <a16:creationId xmlns:a16="http://schemas.microsoft.com/office/drawing/2014/main" id="{E5C9445E-039B-9546-8BDF-0BC0544D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83" y="3255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2">
            <a:extLst>
              <a:ext uri="{FF2B5EF4-FFF2-40B4-BE49-F238E27FC236}">
                <a16:creationId xmlns:a16="http://schemas.microsoft.com/office/drawing/2014/main" id="{CF020D0D-6CE4-A14E-94A1-FF6F663BC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011" y="1743364"/>
            <a:ext cx="2270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Mobile-Originated Queue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FA64488-2422-D543-A87D-95AB4303C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479" y="2804166"/>
            <a:ext cx="2270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Mobile-Terminated Queue</a:t>
            </a: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BDB8D6CD-012B-E646-B4D9-77BA156E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020" y="3838892"/>
            <a:ext cx="2270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Mobile-Terminated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Confirmation Queue</a:t>
            </a: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73336E75-A0D9-8C44-8276-436DC8BD1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020" y="4882371"/>
            <a:ext cx="2270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Mobile-Terminated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Error Queue</a:t>
            </a: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7C26A5E8-061E-934F-B70F-1A9B503B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327" y="2416969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D29FA72D-EB0C-1A44-9780-0DCCF8ED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09" y="2892981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8" name="TextBox 20">
            <a:extLst>
              <a:ext uri="{FF2B5EF4-FFF2-40B4-BE49-F238E27FC236}">
                <a16:creationId xmlns:a16="http://schemas.microsoft.com/office/drawing/2014/main" id="{6F9560BF-AF63-0E4D-AC43-A4AFF7A26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421" y="3778341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9" name="Graphic 8">
            <a:extLst>
              <a:ext uri="{FF2B5EF4-FFF2-40B4-BE49-F238E27FC236}">
                <a16:creationId xmlns:a16="http://schemas.microsoft.com/office/drawing/2014/main" id="{D8263940-78EE-994B-BC21-794EAB59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52" y="4269779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20">
            <a:extLst>
              <a:ext uri="{FF2B5EF4-FFF2-40B4-BE49-F238E27FC236}">
                <a16:creationId xmlns:a16="http://schemas.microsoft.com/office/drawing/2014/main" id="{AE91CA97-ADE7-5C4B-8891-DAC564EB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25" y="5194146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ACAA3F-4CE6-5248-81D8-9CC3E41C1980}"/>
              </a:ext>
            </a:extLst>
          </p:cNvPr>
          <p:cNvSpPr/>
          <p:nvPr/>
        </p:nvSpPr>
        <p:spPr>
          <a:xfrm>
            <a:off x="7608322" y="731332"/>
            <a:ext cx="3115095" cy="515223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Iridium Infrastructure</a:t>
            </a:r>
          </a:p>
        </p:txBody>
      </p:sp>
      <p:pic>
        <p:nvPicPr>
          <p:cNvPr id="96" name="Graphic 22">
            <a:extLst>
              <a:ext uri="{FF2B5EF4-FFF2-40B4-BE49-F238E27FC236}">
                <a16:creationId xmlns:a16="http://schemas.microsoft.com/office/drawing/2014/main" id="{6284F697-B96A-2C43-AB27-4ED8790D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22" y="71239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24">
            <a:extLst>
              <a:ext uri="{FF2B5EF4-FFF2-40B4-BE49-F238E27FC236}">
                <a16:creationId xmlns:a16="http://schemas.microsoft.com/office/drawing/2014/main" id="{2AC1AFAC-0634-5A4E-96A6-BD4F696A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65" y="18663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25">
            <a:extLst>
              <a:ext uri="{FF2B5EF4-FFF2-40B4-BE49-F238E27FC236}">
                <a16:creationId xmlns:a16="http://schemas.microsoft.com/office/drawing/2014/main" id="{8AC6C227-E07D-C541-9066-4D061F866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984" y="2442237"/>
            <a:ext cx="1531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Satellite Communications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DE022C9-FD38-5A44-82C5-1C9D1D537A53}"/>
              </a:ext>
            </a:extLst>
          </p:cNvPr>
          <p:cNvSpPr/>
          <p:nvPr/>
        </p:nvSpPr>
        <p:spPr>
          <a:xfrm>
            <a:off x="1454647" y="1083953"/>
            <a:ext cx="1841506" cy="47996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Customer Workload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CAAFF007-6DD7-5142-9280-59E7365D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30" y="32551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9">
            <a:extLst>
              <a:ext uri="{FF2B5EF4-FFF2-40B4-BE49-F238E27FC236}">
                <a16:creationId xmlns:a16="http://schemas.microsoft.com/office/drawing/2014/main" id="{035607BB-3937-D447-9CFF-AE362260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661" y="3785825"/>
            <a:ext cx="2268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 Message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9CFB47-EE5F-7349-97B3-C32D6C886F0C}"/>
              </a:ext>
            </a:extLst>
          </p:cNvPr>
          <p:cNvCxnSpPr>
            <a:stCxn id="94" idx="3"/>
            <a:endCxn id="100" idx="1"/>
          </p:cNvCxnSpPr>
          <p:nvPr/>
        </p:nvCxnSpPr>
        <p:spPr>
          <a:xfrm flipV="1">
            <a:off x="3296153" y="3483758"/>
            <a:ext cx="604177" cy="1"/>
          </a:xfrm>
          <a:prstGeom prst="bentConnector3">
            <a:avLst/>
          </a:prstGeom>
          <a:ln w="12700">
            <a:solidFill>
              <a:srgbClr val="545B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2D7A91A-03DF-B742-8E69-35B3566A3384}"/>
              </a:ext>
            </a:extLst>
          </p:cNvPr>
          <p:cNvCxnSpPr>
            <a:stCxn id="41" idx="1"/>
            <a:endCxn id="100" idx="0"/>
          </p:cNvCxnSpPr>
          <p:nvPr/>
        </p:nvCxnSpPr>
        <p:spPr>
          <a:xfrm rot="10800000" flipV="1">
            <a:off x="4128931" y="1514764"/>
            <a:ext cx="1351553" cy="174039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3E3D84D-CFC6-E84B-A3E7-76C7EAACED78}"/>
              </a:ext>
            </a:extLst>
          </p:cNvPr>
          <p:cNvCxnSpPr>
            <a:stCxn id="100" idx="0"/>
            <a:endCxn id="40" idx="1"/>
          </p:cNvCxnSpPr>
          <p:nvPr/>
        </p:nvCxnSpPr>
        <p:spPr>
          <a:xfrm rot="5400000" flipH="1" flipV="1">
            <a:off x="4438072" y="2210238"/>
            <a:ext cx="735778" cy="135406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AC76DDB-6044-DE4A-B2F4-6BF29BDA8FD2}"/>
              </a:ext>
            </a:extLst>
          </p:cNvPr>
          <p:cNvCxnSpPr>
            <a:stCxn id="43" idx="1"/>
            <a:endCxn id="100" idx="3"/>
          </p:cNvCxnSpPr>
          <p:nvPr/>
        </p:nvCxnSpPr>
        <p:spPr>
          <a:xfrm rot="10800000" flipV="1">
            <a:off x="4357531" y="3483722"/>
            <a:ext cx="1122953" cy="35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956E1B6-57C3-8649-842D-672C27E766A4}"/>
              </a:ext>
            </a:extLst>
          </p:cNvPr>
          <p:cNvCxnSpPr>
            <a:stCxn id="42" idx="1"/>
            <a:endCxn id="104" idx="2"/>
          </p:cNvCxnSpPr>
          <p:nvPr/>
        </p:nvCxnSpPr>
        <p:spPr>
          <a:xfrm rot="10800000">
            <a:off x="4128931" y="4047763"/>
            <a:ext cx="1351553" cy="64746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1">
            <a:extLst>
              <a:ext uri="{FF2B5EF4-FFF2-40B4-BE49-F238E27FC236}">
                <a16:creationId xmlns:a16="http://schemas.microsoft.com/office/drawing/2014/main" id="{B693A242-DB28-BA4E-BB10-6144593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42" y="326188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8">
            <a:extLst>
              <a:ext uri="{FF2B5EF4-FFF2-40B4-BE49-F238E27FC236}">
                <a16:creationId xmlns:a16="http://schemas.microsoft.com/office/drawing/2014/main" id="{883D0189-84DC-354C-AFF7-F7EB9B5A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241" y="382470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A2F480-7F6F-E844-9DA4-07FECC1D9722}"/>
              </a:ext>
            </a:extLst>
          </p:cNvPr>
          <p:cNvSpPr/>
          <p:nvPr/>
        </p:nvSpPr>
        <p:spPr>
          <a:xfrm>
            <a:off x="4886892" y="905240"/>
            <a:ext cx="1765300" cy="45911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group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2125FEB-CCA7-D24E-BC8F-92E1B0306A9D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6652192" y="3200815"/>
            <a:ext cx="1590739" cy="12700"/>
          </a:xfrm>
          <a:prstGeom prst="bentConnector3">
            <a:avLst/>
          </a:prstGeom>
          <a:ln w="12700">
            <a:solidFill>
              <a:srgbClr val="545B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E80C57-A68F-ED48-B852-4C219C3090EA}"/>
              </a:ext>
            </a:extLst>
          </p:cNvPr>
          <p:cNvSpPr/>
          <p:nvPr/>
        </p:nvSpPr>
        <p:spPr>
          <a:xfrm>
            <a:off x="8242931" y="1699905"/>
            <a:ext cx="1765300" cy="30018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43033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Glenn</cp:lastModifiedBy>
  <cp:revision>605</cp:revision>
  <cp:lastPrinted>2019-01-03T20:59:05Z</cp:lastPrinted>
  <dcterms:created xsi:type="dcterms:W3CDTF">2018-09-14T20:21:45Z</dcterms:created>
  <dcterms:modified xsi:type="dcterms:W3CDTF">2020-10-28T15:09:27Z</dcterms:modified>
</cp:coreProperties>
</file>