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6459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4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693671"/>
            <a:ext cx="13990320" cy="573024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644891"/>
            <a:ext cx="12344400" cy="397382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76300"/>
            <a:ext cx="354901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76300"/>
            <a:ext cx="1044130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103375"/>
            <a:ext cx="14196060" cy="684656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1014715"/>
            <a:ext cx="14196060" cy="36004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76304"/>
            <a:ext cx="1419606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034791"/>
            <a:ext cx="6963012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012180"/>
            <a:ext cx="696301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034791"/>
            <a:ext cx="6997304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012180"/>
            <a:ext cx="6997304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369824"/>
            <a:ext cx="8332470" cy="116967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369824"/>
            <a:ext cx="8332470" cy="116967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76304"/>
            <a:ext cx="1419606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381500"/>
            <a:ext cx="1419606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27F3-DAF8-43C6-9D25-6964D71B0B3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18" Type="http://schemas.openxmlformats.org/officeDocument/2006/relationships/image" Target="../media/image23.sv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16.svg"/><Relationship Id="rId17" Type="http://schemas.openxmlformats.org/officeDocument/2006/relationships/image" Target="../media/image22.png"/><Relationship Id="rId25" Type="http://schemas.microsoft.com/office/2007/relationships/hdphoto" Target="../media/hdphoto3.wdp"/><Relationship Id="rId2" Type="http://schemas.openxmlformats.org/officeDocument/2006/relationships/image" Target="../media/image30.png"/><Relationship Id="rId16" Type="http://schemas.openxmlformats.org/officeDocument/2006/relationships/image" Target="../media/image21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24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28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3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6.svg"/><Relationship Id="rId3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7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32" Type="http://schemas.openxmlformats.org/officeDocument/2006/relationships/image" Target="../media/image3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microsoft.com/office/2007/relationships/hdphoto" Target="../media/hdphoto1.wdp"/><Relationship Id="rId28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0.png"/><Relationship Id="rId30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34" Type="http://schemas.openxmlformats.org/officeDocument/2006/relationships/image" Target="../media/image1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32" Type="http://schemas.openxmlformats.org/officeDocument/2006/relationships/image" Target="../media/image3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microsoft.com/office/2007/relationships/hdphoto" Target="../media/hdphoto1.wdp"/><Relationship Id="rId28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31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0.png"/><Relationship Id="rId30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34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32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microsoft.com/office/2007/relationships/hdphoto" Target="../media/hdphoto1.wdp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31" Type="http://schemas.openxmlformats.org/officeDocument/2006/relationships/image" Target="../media/image3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31.png"/><Relationship Id="rId3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6.svg"/><Relationship Id="rId18" Type="http://schemas.openxmlformats.org/officeDocument/2006/relationships/image" Target="../media/image22.png"/><Relationship Id="rId26" Type="http://schemas.microsoft.com/office/2007/relationships/hdphoto" Target="../media/hdphoto3.wdp"/><Relationship Id="rId3" Type="http://schemas.openxmlformats.org/officeDocument/2006/relationships/image" Target="../media/image1.png"/><Relationship Id="rId21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1.svg"/><Relationship Id="rId25" Type="http://schemas.openxmlformats.org/officeDocument/2006/relationships/image" Target="../media/image32.png"/><Relationship Id="rId2" Type="http://schemas.openxmlformats.org/officeDocument/2006/relationships/image" Target="../media/image3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800"/>
            <a:ext cx="10296429" cy="80892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542131" y="648381"/>
            <a:ext cx="13147699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2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864968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3"/>
            <a:ext cx="2812301" cy="86189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18717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19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7" y="57254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52" y="648905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7" y="87485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86" y="951218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147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548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24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4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688617" y="2959582"/>
            <a:ext cx="18687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3645C-C623-4768-8A69-B02079496FDA}"/>
              </a:ext>
            </a:extLst>
          </p:cNvPr>
          <p:cNvGrpSpPr/>
          <p:nvPr/>
        </p:nvGrpSpPr>
        <p:grpSpPr>
          <a:xfrm>
            <a:off x="2344387" y="4090185"/>
            <a:ext cx="11132816" cy="1879541"/>
            <a:chOff x="1214087" y="4090185"/>
            <a:chExt cx="11132816" cy="18795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0CA56-F65B-4A8E-989D-CE4E64F61151}"/>
                </a:ext>
              </a:extLst>
            </p:cNvPr>
            <p:cNvSpPr/>
            <p:nvPr/>
          </p:nvSpPr>
          <p:spPr>
            <a:xfrm>
              <a:off x="4002033" y="4090185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0" name="Graphic 6">
              <a:extLst>
                <a:ext uri="{FF2B5EF4-FFF2-40B4-BE49-F238E27FC236}">
                  <a16:creationId xmlns:a16="http://schemas.microsoft.com/office/drawing/2014/main" id="{A87713DC-6FAE-453E-B481-5253D6C18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1972912" y="4537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5E427B65-FC77-4C50-96A7-36DAD97A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087" y="530501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F33A482-C760-4094-AA36-050A9F01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54696" y="4595767"/>
              <a:ext cx="1592207" cy="628149"/>
            </a:xfrm>
            <a:prstGeom prst="rect">
              <a:avLst/>
            </a:prstGeom>
          </p:spPr>
        </p:pic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BA234702-28C9-42F3-9C7F-26DEFFE6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463384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44" name="Graphic 104">
              <a:extLst>
                <a:ext uri="{FF2B5EF4-FFF2-40B4-BE49-F238E27FC236}">
                  <a16:creationId xmlns:a16="http://schemas.microsoft.com/office/drawing/2014/main" id="{85C5056E-4338-4B4E-8D4A-FCCE0322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417984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F504F176-2F1E-4D60-B386-44AE511F0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563399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46" name="Graphic 104">
              <a:extLst>
                <a:ext uri="{FF2B5EF4-FFF2-40B4-BE49-F238E27FC236}">
                  <a16:creationId xmlns:a16="http://schemas.microsoft.com/office/drawing/2014/main" id="{EFCCB060-D686-4AA3-B039-3FE5475A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5179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AB989AC-96BD-418C-886B-FEFA9F40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4091772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FA3D2-E7CB-4AB9-B187-0EBE6D986885}"/>
                </a:ext>
              </a:extLst>
            </p:cNvPr>
            <p:cNvSpPr/>
            <p:nvPr/>
          </p:nvSpPr>
          <p:spPr>
            <a:xfrm>
              <a:off x="4002033" y="507913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E3DE2315-2139-4149-8071-F8BDF2A26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5080725"/>
              <a:ext cx="381000" cy="381000"/>
            </a:xfrm>
            <a:prstGeom prst="rect">
              <a:avLst/>
            </a:prstGeom>
          </p:spPr>
        </p:pic>
        <p:pic>
          <p:nvPicPr>
            <p:cNvPr id="50" name="Graphic 93">
              <a:extLst>
                <a:ext uri="{FF2B5EF4-FFF2-40B4-BE49-F238E27FC236}">
                  <a16:creationId xmlns:a16="http://schemas.microsoft.com/office/drawing/2014/main" id="{EEF17481-9693-4C04-BABF-F7220304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32519" y="4178807"/>
              <a:ext cx="457200" cy="457200"/>
            </a:xfrm>
            <a:prstGeom prst="rect">
              <a:avLst/>
            </a:prstGeom>
          </p:spPr>
        </p:pic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B849319-B93D-4A83-8568-50BF7C3E8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8310" y="5632870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52" name="Graphic 104">
              <a:extLst>
                <a:ext uri="{FF2B5EF4-FFF2-40B4-BE49-F238E27FC236}">
                  <a16:creationId xmlns:a16="http://schemas.microsoft.com/office/drawing/2014/main" id="{AC1EF6BF-805E-4680-B896-12B40B180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30763" y="51846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57227F5A-734A-45BF-A1B8-C4F13935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3943" y="4636008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2E93D0-6D5E-42EF-BEF9-10D586ACCA0F}"/>
                </a:ext>
              </a:extLst>
            </p:cNvPr>
            <p:cNvGrpSpPr/>
            <p:nvPr/>
          </p:nvGrpSpPr>
          <p:grpSpPr>
            <a:xfrm flipH="1">
              <a:off x="9680538" y="4416550"/>
              <a:ext cx="1126243" cy="995265"/>
              <a:chOff x="2705845" y="4412207"/>
              <a:chExt cx="1719849" cy="995265"/>
            </a:xfrm>
          </p:grpSpPr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EB361A43-979B-49D6-97CD-2ACE1C536F53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261F54-A5DD-4F5C-8C66-A4FCEE62D1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178D8EB-19C4-4F18-9E0E-244E5A8B5AF1}"/>
                </a:ext>
              </a:extLst>
            </p:cNvPr>
            <p:cNvGrpSpPr/>
            <p:nvPr/>
          </p:nvGrpSpPr>
          <p:grpSpPr>
            <a:xfrm>
              <a:off x="2734912" y="4416552"/>
              <a:ext cx="1257370" cy="995265"/>
              <a:chOff x="2734912" y="4416552"/>
              <a:chExt cx="1257370" cy="995265"/>
            </a:xfrm>
          </p:grpSpPr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23F92ED-D990-44A4-A59A-2DB75115589F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DB1F6A9-5E30-4A4D-A20C-0C18E236052A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FD2CD4-9BFB-4761-94B2-EC825DF1148F}"/>
              </a:ext>
            </a:extLst>
          </p:cNvPr>
          <p:cNvGrpSpPr/>
          <p:nvPr/>
        </p:nvGrpSpPr>
        <p:grpSpPr>
          <a:xfrm>
            <a:off x="2378844" y="6630918"/>
            <a:ext cx="10884335" cy="1879541"/>
            <a:chOff x="1248544" y="6630918"/>
            <a:chExt cx="10884335" cy="1879541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26111FE-9B98-4F5B-A5E4-2078D44B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89920" y="7066755"/>
              <a:ext cx="1342959" cy="74520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34BD26-BE2C-4D0E-A779-3180C5ACB756}"/>
                </a:ext>
              </a:extLst>
            </p:cNvPr>
            <p:cNvSpPr/>
            <p:nvPr/>
          </p:nvSpPr>
          <p:spPr>
            <a:xfrm>
              <a:off x="4036490" y="663091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C11A2326-96FC-4BFF-8022-FE814E2CE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2007369" y="707792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E1489A67-9EA0-4064-B1B3-B250EA27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544" y="7845748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B3AC6F89-9767-4E98-9800-92EC1ADE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717457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64" name="Graphic 104">
              <a:extLst>
                <a:ext uri="{FF2B5EF4-FFF2-40B4-BE49-F238E27FC236}">
                  <a16:creationId xmlns:a16="http://schemas.microsoft.com/office/drawing/2014/main" id="{FAD3E652-A36C-4649-86D7-DED860C05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67205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6">
              <a:extLst>
                <a:ext uri="{FF2B5EF4-FFF2-40B4-BE49-F238E27FC236}">
                  <a16:creationId xmlns:a16="http://schemas.microsoft.com/office/drawing/2014/main" id="{A80ED0B8-1941-4BF3-8C7E-D40D0FEF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817472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66" name="Graphic 104">
              <a:extLst>
                <a:ext uri="{FF2B5EF4-FFF2-40B4-BE49-F238E27FC236}">
                  <a16:creationId xmlns:a16="http://schemas.microsoft.com/office/drawing/2014/main" id="{BD3D8D33-53E9-493B-BF39-E8A6FD954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772073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7FAA0B7-6666-4A7A-A232-463E5082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6632505"/>
              <a:ext cx="381000" cy="381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2B0146-D80B-4742-BC4F-94E3CD29F8F5}"/>
                </a:ext>
              </a:extLst>
            </p:cNvPr>
            <p:cNvSpPr/>
            <p:nvPr/>
          </p:nvSpPr>
          <p:spPr>
            <a:xfrm>
              <a:off x="4036490" y="7619871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FB00CC3-FA99-45C4-939A-B261D5EA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7621458"/>
              <a:ext cx="381000" cy="381000"/>
            </a:xfrm>
            <a:prstGeom prst="rect">
              <a:avLst/>
            </a:prstGeom>
          </p:spPr>
        </p:pic>
        <p:pic>
          <p:nvPicPr>
            <p:cNvPr id="70" name="Graphic 93">
              <a:extLst>
                <a:ext uri="{FF2B5EF4-FFF2-40B4-BE49-F238E27FC236}">
                  <a16:creationId xmlns:a16="http://schemas.microsoft.com/office/drawing/2014/main" id="{32401740-E3AB-4116-AD7E-260EDC5F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66976" y="6719540"/>
              <a:ext cx="457200" cy="457200"/>
            </a:xfrm>
            <a:prstGeom prst="rect">
              <a:avLst/>
            </a:prstGeom>
          </p:spPr>
        </p:pic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CDDECF4C-8517-4B6E-A8B0-8F48C7B3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2767" y="8173603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72" name="Graphic 104">
              <a:extLst>
                <a:ext uri="{FF2B5EF4-FFF2-40B4-BE49-F238E27FC236}">
                  <a16:creationId xmlns:a16="http://schemas.microsoft.com/office/drawing/2014/main" id="{EC544124-12BC-430B-A359-529C638A3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65220" y="77253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F04A621A-4157-4523-A624-AEDC5C27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00" y="7176741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47D2B49-DFBB-4C83-BD98-BD9E10E06687}"/>
                </a:ext>
              </a:extLst>
            </p:cNvPr>
            <p:cNvGrpSpPr/>
            <p:nvPr/>
          </p:nvGrpSpPr>
          <p:grpSpPr>
            <a:xfrm flipH="1">
              <a:off x="9714995" y="6957283"/>
              <a:ext cx="1126243" cy="995265"/>
              <a:chOff x="2705845" y="4412207"/>
              <a:chExt cx="1719849" cy="995265"/>
            </a:xfrm>
          </p:grpSpPr>
          <p:sp>
            <p:nvSpPr>
              <p:cNvPr id="75" name="Freeform 26">
                <a:extLst>
                  <a:ext uri="{FF2B5EF4-FFF2-40B4-BE49-F238E27FC236}">
                    <a16:creationId xmlns:a16="http://schemas.microsoft.com/office/drawing/2014/main" id="{5FC5EF19-871C-4A48-822A-029B9D47079B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BEF53D8-F24B-47C4-8D4E-9FFC8C7C86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25C31B8-2958-4BE6-B655-466DC60E5826}"/>
                </a:ext>
              </a:extLst>
            </p:cNvPr>
            <p:cNvGrpSpPr/>
            <p:nvPr/>
          </p:nvGrpSpPr>
          <p:grpSpPr>
            <a:xfrm>
              <a:off x="2769369" y="6957285"/>
              <a:ext cx="1257370" cy="995265"/>
              <a:chOff x="2734912" y="4416552"/>
              <a:chExt cx="1257370" cy="995265"/>
            </a:xfrm>
          </p:grpSpPr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01B0E70B-9065-4C43-B71F-B252EF02C96C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7C34DE7-B870-46FC-A4CA-38B2EF67D836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85" y="87396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5032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44330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0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931333"/>
            <a:ext cx="26417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320799"/>
            <a:ext cx="8987659" cy="92364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648381"/>
            <a:ext cx="11071382" cy="10172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9782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4918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32079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99407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6426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8"/>
            <a:ext cx="2391483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629197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84996" y="5256169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17285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4718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17300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5719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630784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61815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619737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4717819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1718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804143" y="57236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1750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07221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567680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75" idx="3"/>
          </p:cNvCxnSpPr>
          <p:nvPr/>
        </p:nvCxnSpPr>
        <p:spPr bwMode="auto">
          <a:xfrm>
            <a:off x="3702548" y="5445184"/>
            <a:ext cx="69558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009620" y="8054680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48837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3202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7578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3217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92637" y="8578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48995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477323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47891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757699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3105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804143" y="8582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3419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8841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64264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98913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89135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26657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80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14243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682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4961748"/>
            <a:ext cx="794512" cy="98251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7933664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8429573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3">
            <a:extLst>
              <a:ext uri="{FF2B5EF4-FFF2-40B4-BE49-F238E27FC236}">
                <a16:creationId xmlns:a16="http://schemas.microsoft.com/office/drawing/2014/main" id="{E8D35B0B-DE23-42C0-80AD-10073F51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859" y="5673784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75" name="Graphic 27">
            <a:extLst>
              <a:ext uri="{FF2B5EF4-FFF2-40B4-BE49-F238E27FC236}">
                <a16:creationId xmlns:a16="http://schemas.microsoft.com/office/drawing/2014/main" id="{24DE441E-EA67-4DCB-86EC-11C34571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245348" y="5216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8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6509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939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7173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375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948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42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7073" y="2959582"/>
            <a:ext cx="18695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6114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A87713DC-6FAE-453E-B481-5253D6C1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4537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530501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78D8EB-19C4-4F18-9E0E-244E5A8B5AF1}"/>
              </a:ext>
            </a:extLst>
          </p:cNvPr>
          <p:cNvGrpSpPr/>
          <p:nvPr/>
        </p:nvGrpSpPr>
        <p:grpSpPr>
          <a:xfrm>
            <a:off x="3873123" y="4416552"/>
            <a:ext cx="1249459" cy="995265"/>
            <a:chOff x="2742823" y="4416552"/>
            <a:chExt cx="1249459" cy="995265"/>
          </a:xfrm>
        </p:grpSpPr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23F92ED-D990-44A4-A59A-2DB75115589F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B1F6A9-5E30-4A4D-A20C-0C18E236052A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V="1">
              <a:off x="2742823" y="4914187"/>
              <a:ext cx="878459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1" name="Graphic 6">
            <a:extLst>
              <a:ext uri="{FF2B5EF4-FFF2-40B4-BE49-F238E27FC236}">
                <a16:creationId xmlns:a16="http://schemas.microsoft.com/office/drawing/2014/main" id="{C11A2326-96FC-4BFF-8022-FE814E2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7077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E1489A67-9EA0-4064-B1B3-B250EA27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784574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5C31B8-2958-4BE6-B655-466DC60E5826}"/>
              </a:ext>
            </a:extLst>
          </p:cNvPr>
          <p:cNvGrpSpPr/>
          <p:nvPr/>
        </p:nvGrpSpPr>
        <p:grpSpPr>
          <a:xfrm>
            <a:off x="3873123" y="6957285"/>
            <a:ext cx="1283916" cy="995265"/>
            <a:chOff x="2708366" y="4416552"/>
            <a:chExt cx="1283916" cy="995265"/>
          </a:xfrm>
        </p:grpSpPr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1B0E70B-9065-4C43-B71F-B252EF02C96C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7C34DE7-B870-46FC-A4CA-38B2EF67D836}"/>
                </a:ext>
              </a:extLst>
            </p:cNvPr>
            <p:cNvCxnSpPr>
              <a:cxnSpLocks/>
              <a:stCxn id="61" idx="3"/>
            </p:cNvCxnSpPr>
            <p:nvPr/>
          </p:nvCxnSpPr>
          <p:spPr bwMode="auto">
            <a:xfrm flipV="1">
              <a:off x="2708366" y="4914187"/>
              <a:ext cx="912916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52241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358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23">
            <a:extLst>
              <a:ext uri="{FF2B5EF4-FFF2-40B4-BE49-F238E27FC236}">
                <a16:creationId xmlns:a16="http://schemas.microsoft.com/office/drawing/2014/main" id="{F6F8C431-FB78-45E3-A9F6-1BE8D60D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92931" y="7229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0">
            <a:extLst>
              <a:ext uri="{FF2B5EF4-FFF2-40B4-BE49-F238E27FC236}">
                <a16:creationId xmlns:a16="http://schemas.microsoft.com/office/drawing/2014/main" id="{AC11261A-C552-4790-850F-617C20A4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2" y="774723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BFB21B7-97BF-4EA0-88BF-A97C52005840}"/>
              </a:ext>
            </a:extLst>
          </p:cNvPr>
          <p:cNvCxnSpPr>
            <a:cxnSpLocks/>
            <a:stCxn id="88" idx="1"/>
            <a:endCxn id="91" idx="1"/>
          </p:cNvCxnSpPr>
          <p:nvPr/>
        </p:nvCxnSpPr>
        <p:spPr>
          <a:xfrm flipV="1">
            <a:off x="2262831" y="7460861"/>
            <a:ext cx="988908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424416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8158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37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572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155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625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1155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6990552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55471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09837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644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0985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64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556302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54366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545255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643337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0974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649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00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881080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88108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384658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1648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053328" y="8940680"/>
            <a:ext cx="3849624" cy="148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6710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156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1648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1655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2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594576" cy="8572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996068" cy="9625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207871" y="2597820"/>
            <a:ext cx="592493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9049957" y="931332"/>
            <a:ext cx="2812301" cy="917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5264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7753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28447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9385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622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5164" y="2959582"/>
            <a:ext cx="18714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9175075" y="3663482"/>
            <a:ext cx="2562067" cy="61155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9175074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155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838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51307" y="4090185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2859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49077" y="47100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51307" y="5079138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1134279" y="4544568"/>
            <a:ext cx="371000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0359" y="5010912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540249"/>
            <a:ext cx="371000" cy="94957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500657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84301" y="7079452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45861" y="6554715"/>
            <a:ext cx="598694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09837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6644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0985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764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6556302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45860" y="7543668"/>
            <a:ext cx="5986947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7545255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6643337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80974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7649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7100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FC5EF19-871C-4A48-822A-029B9D47079B}"/>
              </a:ext>
            </a:extLst>
          </p:cNvPr>
          <p:cNvSpPr/>
          <p:nvPr/>
        </p:nvSpPr>
        <p:spPr bwMode="auto">
          <a:xfrm rot="10800000" flipH="1">
            <a:off x="11138256" y="6986016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F53D8-F24B-47C4-8D4E-9FFC8C7C86D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09256" y="7452360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51802" y="6982520"/>
            <a:ext cx="374256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54508"/>
            <a:ext cx="10426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500657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437" y="91648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053328" y="8940680"/>
            <a:ext cx="4213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7779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08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259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83" y="91648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1655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33" y="8712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E9BB6B96-B24A-40B5-A148-34335D1E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250" y="6448485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99B9E17F-E721-40A2-B5F8-97223848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3251739" y="5991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594576" cy="81788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2"/>
            <a:ext cx="12996068" cy="92281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207871" y="2597820"/>
            <a:ext cx="592493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87587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9049957" y="931332"/>
            <a:ext cx="2812301" cy="87587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5264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7753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28447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9385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622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5164" y="2959582"/>
            <a:ext cx="18714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9175075" y="3663482"/>
            <a:ext cx="2562067" cy="57345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9175074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57345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838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51307" y="4090185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2859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49077" y="47100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51307" y="5079138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1134279" y="4544568"/>
            <a:ext cx="371000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0359" y="5010912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540249"/>
            <a:ext cx="371000" cy="94957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500657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84301" y="6684817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45861" y="6160080"/>
            <a:ext cx="598694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670373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6249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70388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72498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616166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45860" y="7149033"/>
            <a:ext cx="5986947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715062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624870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770276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72545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67059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FC5EF19-871C-4A48-822A-029B9D47079B}"/>
              </a:ext>
            </a:extLst>
          </p:cNvPr>
          <p:cNvSpPr/>
          <p:nvPr/>
        </p:nvSpPr>
        <p:spPr bwMode="auto">
          <a:xfrm rot="10800000" flipH="1">
            <a:off x="11138256" y="6591381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F53D8-F24B-47C4-8D4E-9FFC8C7C86D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09256" y="7057725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51802" y="6587885"/>
            <a:ext cx="374256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</p:cNvCxnSpPr>
          <p:nvPr/>
        </p:nvCxnSpPr>
        <p:spPr bwMode="auto">
          <a:xfrm>
            <a:off x="3477076" y="7068630"/>
            <a:ext cx="12745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500657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437" y="88219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053328" y="8442922"/>
            <a:ext cx="4213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7779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467" y="1222736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23" y="11774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882192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214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33" y="8214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E9BB6B96-B24A-40B5-A148-34335D1E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075" y="11265887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99B9E17F-E721-40A2-B5F8-97223848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3496564" y="10808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E23DF3-9992-4CDF-9946-C1237D6CB846}"/>
              </a:ext>
            </a:extLst>
          </p:cNvPr>
          <p:cNvCxnSpPr>
            <a:cxnSpLocks/>
          </p:cNvCxnSpPr>
          <p:nvPr/>
        </p:nvCxnSpPr>
        <p:spPr>
          <a:xfrm flipV="1">
            <a:off x="3477076" y="5561478"/>
            <a:ext cx="0" cy="150715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9">
            <a:extLst>
              <a:ext uri="{FF2B5EF4-FFF2-40B4-BE49-F238E27FC236}">
                <a16:creationId xmlns:a16="http://schemas.microsoft.com/office/drawing/2014/main" id="{F2E21FAB-AD98-400D-BDCE-DCEB335C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59" y="80619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D41EA18E-C683-486E-A519-248D48B37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84" y="882192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7DDB2150-7382-45E6-98E6-40756994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63" y="80619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1F513F21-52C6-40E2-BFB6-B1DE4B8C8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82" y="8821928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15108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661187" y="1409701"/>
            <a:ext cx="10420745" cy="8089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1304132" y="749300"/>
            <a:ext cx="12615068" cy="91272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207871" y="2597820"/>
            <a:ext cx="592493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04132" y="749300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1186" y="1408176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1029381"/>
            <a:ext cx="2812301" cy="86607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9049957" y="1029380"/>
            <a:ext cx="2812301" cy="866071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5264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962813" y="47753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88" y="539496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9385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622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5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5164" y="2959582"/>
            <a:ext cx="18714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9175075" y="3663482"/>
            <a:ext cx="2562067" cy="57345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9175074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57345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838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51307" y="4090185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161287" y="47100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51307" y="5079138"/>
            <a:ext cx="598694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1134279" y="4544568"/>
            <a:ext cx="371000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0359" y="5010912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540249"/>
            <a:ext cx="371000" cy="94957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98" idx="3"/>
          </p:cNvCxnSpPr>
          <p:nvPr/>
        </p:nvCxnSpPr>
        <p:spPr bwMode="auto">
          <a:xfrm>
            <a:off x="3873123" y="5007095"/>
            <a:ext cx="878459" cy="23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285911" y="6684817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45861" y="6160080"/>
            <a:ext cx="5986946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670373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6249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70388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596653" y="72498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616166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45860" y="7149033"/>
            <a:ext cx="5986947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0519" y="715062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8405" y="624870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770276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268405" y="72545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21" y="67059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FC5EF19-871C-4A48-822A-029B9D47079B}"/>
              </a:ext>
            </a:extLst>
          </p:cNvPr>
          <p:cNvSpPr/>
          <p:nvPr/>
        </p:nvSpPr>
        <p:spPr bwMode="auto">
          <a:xfrm rot="10800000" flipH="1">
            <a:off x="11138256" y="6591381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EF53D8-F24B-47C4-8D4E-9FFC8C7C86D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09256" y="7057725"/>
            <a:ext cx="7552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51802" y="6587885"/>
            <a:ext cx="374256" cy="950976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</p:cNvCxnSpPr>
          <p:nvPr/>
        </p:nvCxnSpPr>
        <p:spPr bwMode="auto">
          <a:xfrm>
            <a:off x="3491223" y="7073394"/>
            <a:ext cx="126035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98" idx="1"/>
          </p:cNvCxnSpPr>
          <p:nvPr/>
        </p:nvCxnSpPr>
        <p:spPr>
          <a:xfrm flipV="1">
            <a:off x="2432713" y="5007095"/>
            <a:ext cx="678410" cy="32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437" y="88219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HA PostgreSQL instance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053328" y="8442922"/>
            <a:ext cx="42137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467" y="1222736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23" y="11774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882192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214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33" y="8214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3">
            <a:extLst>
              <a:ext uri="{FF2B5EF4-FFF2-40B4-BE49-F238E27FC236}">
                <a16:creationId xmlns:a16="http://schemas.microsoft.com/office/drawing/2014/main" id="{E9BB6B96-B24A-40B5-A148-34335D1E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075" y="11265887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99B9E17F-E721-40A2-B5F8-97223848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496564" y="10808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E23DF3-9992-4CDF-9946-C1237D6CB846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492123" y="5670914"/>
            <a:ext cx="0" cy="14093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9">
            <a:extLst>
              <a:ext uri="{FF2B5EF4-FFF2-40B4-BE49-F238E27FC236}">
                <a16:creationId xmlns:a16="http://schemas.microsoft.com/office/drawing/2014/main" id="{F2E21FAB-AD98-400D-BDCE-DCEB335C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390" y="1408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D41EA18E-C683-486E-A519-248D48B37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215" y="217289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7DDB2150-7382-45E6-98E6-40756994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390" y="2790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1F513F21-52C6-40E2-BFB6-B1DE4B8C8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409" y="3550243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B2C9AA2B-260B-424D-9F06-F1E8F849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/>
          <a:srcRect/>
          <a:stretch/>
        </p:blipFill>
        <p:spPr bwMode="auto">
          <a:xfrm>
            <a:off x="3111123" y="46260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2">
            <a:extLst>
              <a:ext uri="{FF2B5EF4-FFF2-40B4-BE49-F238E27FC236}">
                <a16:creationId xmlns:a16="http://schemas.microsoft.com/office/drawing/2014/main" id="{C5CB7498-30E2-48AE-AA7D-1E8E551B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539391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9515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100382" y="931333"/>
            <a:ext cx="26417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499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2796126" y="1320799"/>
            <a:ext cx="8987659" cy="923645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2501900" y="648381"/>
            <a:ext cx="11071382" cy="10172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4768685" y="259782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04918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26" y="132079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2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2599407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642616" cy="97468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85" y="51822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10" y="594138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298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5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225499" y="1523998"/>
            <a:ext cx="2391483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09320" y="1523998"/>
            <a:ext cx="239572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05672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6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225499" y="3663483"/>
            <a:ext cx="2391483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09320" y="3663482"/>
            <a:ext cx="2395728" cy="68351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5672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4768685" y="4629197"/>
            <a:ext cx="5919155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primary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884996" y="5256169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517285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47188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617300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5719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4630784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4768685" y="561815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Artifactory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5619737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4717819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61718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9804143" y="57236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517502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58" name="Freeform 26">
            <a:extLst>
              <a:ext uri="{FF2B5EF4-FFF2-40B4-BE49-F238E27FC236}">
                <a16:creationId xmlns:a16="http://schemas.microsoft.com/office/drawing/2014/main" id="{EB361A43-979B-49D6-97CD-2ACE1C536F53}"/>
              </a:ext>
            </a:extLst>
          </p:cNvPr>
          <p:cNvSpPr/>
          <p:nvPr/>
        </p:nvSpPr>
        <p:spPr bwMode="auto">
          <a:xfrm rot="10800000" flipH="1">
            <a:off x="10691738" y="5072217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261F54-A5DD-4F5C-8C66-A4FCEE62D12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5567680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</p:cNvCxnSpPr>
          <p:nvPr/>
        </p:nvCxnSpPr>
        <p:spPr bwMode="auto">
          <a:xfrm>
            <a:off x="3892285" y="5567497"/>
            <a:ext cx="5097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009620" y="8054680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4768685" y="7488370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803202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75780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453" y="903217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192637" y="8578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7489957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4768685" y="8477323"/>
            <a:ext cx="5916168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Xray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4773" y="8478910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4143" y="7576992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903105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9804143" y="85828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59" y="803419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175" y="998841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5649837" y="9764264"/>
            <a:ext cx="415430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743" y="9989135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87" y="9989135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7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43" y="9535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2">
            <a:extLst>
              <a:ext uri="{FF2B5EF4-FFF2-40B4-BE49-F238E27FC236}">
                <a16:creationId xmlns:a16="http://schemas.microsoft.com/office/drawing/2014/main" id="{F01454E1-748F-47A9-BC53-066D697A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426657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3745CFE8-B4CB-47D5-8177-26A60EDF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380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2">
            <a:extLst>
              <a:ext uri="{FF2B5EF4-FFF2-40B4-BE49-F238E27FC236}">
                <a16:creationId xmlns:a16="http://schemas.microsoft.com/office/drawing/2014/main" id="{48F092CE-ECEF-423C-B8D0-B6C2FC83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48" y="714243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3F8A8647-71ED-42C6-A401-EEE1D54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73" y="6682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26">
            <a:extLst>
              <a:ext uri="{FF2B5EF4-FFF2-40B4-BE49-F238E27FC236}">
                <a16:creationId xmlns:a16="http://schemas.microsoft.com/office/drawing/2014/main" id="{FADE0CBD-3445-4168-9818-151D83B12726}"/>
              </a:ext>
            </a:extLst>
          </p:cNvPr>
          <p:cNvSpPr/>
          <p:nvPr/>
        </p:nvSpPr>
        <p:spPr bwMode="auto">
          <a:xfrm rot="10800000">
            <a:off x="4402029" y="5074920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Freeform 26">
            <a:extLst>
              <a:ext uri="{FF2B5EF4-FFF2-40B4-BE49-F238E27FC236}">
                <a16:creationId xmlns:a16="http://schemas.microsoft.com/office/drawing/2014/main" id="{B2A9612C-D6F1-4EAD-B533-8DEFA4167E99}"/>
              </a:ext>
            </a:extLst>
          </p:cNvPr>
          <p:cNvSpPr/>
          <p:nvPr/>
        </p:nvSpPr>
        <p:spPr bwMode="auto">
          <a:xfrm rot="10800000" flipH="1">
            <a:off x="10687841" y="7933664"/>
            <a:ext cx="366656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23D37-FC22-4E9E-B82B-E48C4D82FFB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058394" y="8429573"/>
            <a:ext cx="8786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5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826</Words>
  <Application>Microsoft Office PowerPoint</Application>
  <PresentationFormat>Custom</PresentationFormat>
  <Paragraphs>448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32</cp:revision>
  <dcterms:created xsi:type="dcterms:W3CDTF">2022-01-12T20:38:21Z</dcterms:created>
  <dcterms:modified xsi:type="dcterms:W3CDTF">2022-01-14T17:07:34Z</dcterms:modified>
</cp:coreProperties>
</file>