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426" r:id="rId2"/>
    <p:sldId id="438" r:id="rId3"/>
    <p:sldId id="441" r:id="rId4"/>
    <p:sldId id="432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5" autoAdjust="0"/>
    <p:restoredTop sz="94694"/>
  </p:normalViewPr>
  <p:slideViewPr>
    <p:cSldViewPr snapToGrid="0" snapToObjects="1">
      <p:cViewPr>
        <p:scale>
          <a:sx n="50" d="100"/>
          <a:sy n="50" d="100"/>
        </p:scale>
        <p:origin x="2347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››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520446"/>
            <a:ext cx="6532780" cy="745863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84667"/>
            <a:ext cx="1053932" cy="61741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87275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34" Type="http://schemas.openxmlformats.org/officeDocument/2006/relationships/image" Target="../media/image31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microsoft.com/office/2007/relationships/hdphoto" Target="../media/hdphoto1.wdp"/><Relationship Id="rId36" Type="http://schemas.openxmlformats.org/officeDocument/2006/relationships/image" Target="../media/image3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18.svg"/><Relationship Id="rId39" Type="http://schemas.openxmlformats.org/officeDocument/2006/relationships/image" Target="../media/image47.png"/><Relationship Id="rId21" Type="http://schemas.openxmlformats.org/officeDocument/2006/relationships/image" Target="../media/image15.png"/><Relationship Id="rId34" Type="http://schemas.openxmlformats.org/officeDocument/2006/relationships/image" Target="../media/image42.svg"/><Relationship Id="rId7" Type="http://schemas.openxmlformats.org/officeDocument/2006/relationships/image" Target="../media/image35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38.sv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40.svg"/><Relationship Id="rId32" Type="http://schemas.openxmlformats.org/officeDocument/2006/relationships/image" Target="../media/image24.svg"/><Relationship Id="rId37" Type="http://schemas.openxmlformats.org/officeDocument/2006/relationships/image" Target="../media/image45.png"/><Relationship Id="rId40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39.png"/><Relationship Id="rId28" Type="http://schemas.openxmlformats.org/officeDocument/2006/relationships/image" Target="../media/image20.svg"/><Relationship Id="rId36" Type="http://schemas.openxmlformats.org/officeDocument/2006/relationships/image" Target="../media/image44.svg"/><Relationship Id="rId10" Type="http://schemas.openxmlformats.org/officeDocument/2006/relationships/image" Target="../media/image6.svg"/><Relationship Id="rId19" Type="http://schemas.openxmlformats.org/officeDocument/2006/relationships/image" Target="../media/image37.png"/><Relationship Id="rId31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6.svg"/><Relationship Id="rId27" Type="http://schemas.openxmlformats.org/officeDocument/2006/relationships/image" Target="../media/image19.png"/><Relationship Id="rId30" Type="http://schemas.openxmlformats.org/officeDocument/2006/relationships/image" Target="../media/image22.svg"/><Relationship Id="rId35" Type="http://schemas.openxmlformats.org/officeDocument/2006/relationships/image" Target="../media/image43.png"/><Relationship Id="rId8" Type="http://schemas.openxmlformats.org/officeDocument/2006/relationships/image" Target="../media/image36.sv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14.svg"/><Relationship Id="rId26" Type="http://schemas.openxmlformats.org/officeDocument/2006/relationships/image" Target="../media/image21.png"/><Relationship Id="rId39" Type="http://schemas.openxmlformats.org/officeDocument/2006/relationships/image" Target="../media/image29.svg"/><Relationship Id="rId21" Type="http://schemas.openxmlformats.org/officeDocument/2006/relationships/image" Target="../media/image50.tiff"/><Relationship Id="rId34" Type="http://schemas.openxmlformats.org/officeDocument/2006/relationships/image" Target="../media/image55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54.svg"/><Relationship Id="rId38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svg"/><Relationship Id="rId20" Type="http://schemas.openxmlformats.org/officeDocument/2006/relationships/image" Target="../media/image49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53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8.svg"/><Relationship Id="rId19" Type="http://schemas.openxmlformats.org/officeDocument/2006/relationships/image" Target="../media/image48.png"/><Relationship Id="rId31" Type="http://schemas.openxmlformats.org/officeDocument/2006/relationships/image" Target="../media/image52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16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51.png"/><Relationship Id="rId35" Type="http://schemas.openxmlformats.org/officeDocument/2006/relationships/image" Target="../media/image56.svg"/><Relationship Id="rId8" Type="http://schemas.openxmlformats.org/officeDocument/2006/relationships/image" Target="../media/image12.sv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36.svg"/><Relationship Id="rId26" Type="http://schemas.openxmlformats.org/officeDocument/2006/relationships/image" Target="../media/image21.png"/><Relationship Id="rId21" Type="http://schemas.openxmlformats.org/officeDocument/2006/relationships/image" Target="../media/image50.tiff"/><Relationship Id="rId34" Type="http://schemas.openxmlformats.org/officeDocument/2006/relationships/image" Target="../media/image51.png"/><Relationship Id="rId7" Type="http://schemas.openxmlformats.org/officeDocument/2006/relationships/image" Target="../media/image5.png"/><Relationship Id="rId12" Type="http://schemas.openxmlformats.org/officeDocument/2006/relationships/image" Target="../media/image18.svg"/><Relationship Id="rId17" Type="http://schemas.openxmlformats.org/officeDocument/2006/relationships/image" Target="../media/image35.png"/><Relationship Id="rId25" Type="http://schemas.openxmlformats.org/officeDocument/2006/relationships/image" Target="../media/image20.svg"/><Relationship Id="rId33" Type="http://schemas.openxmlformats.org/officeDocument/2006/relationships/image" Target="../media/image6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14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7.png"/><Relationship Id="rId24" Type="http://schemas.openxmlformats.org/officeDocument/2006/relationships/image" Target="../media/image19.png"/><Relationship Id="rId32" Type="http://schemas.openxmlformats.org/officeDocument/2006/relationships/image" Target="../media/image59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13.png"/><Relationship Id="rId31" Type="http://schemas.openxmlformats.org/officeDocument/2006/relationships/image" Target="../media/image58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10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57.png"/><Relationship Id="rId35" Type="http://schemas.openxmlformats.org/officeDocument/2006/relationships/image" Target="../media/image52.sv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638944" y="3618144"/>
            <a:ext cx="2214564" cy="501531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65215" y="1798705"/>
            <a:ext cx="2214564" cy="169644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641895" y="1796301"/>
            <a:ext cx="2214564" cy="17007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61887" y="3643386"/>
            <a:ext cx="2214564" cy="499007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173480" y="966655"/>
            <a:ext cx="9550673" cy="80478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3684" y="962701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574141" y="1248131"/>
            <a:ext cx="2402325" cy="7507249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310593" y="1621811"/>
            <a:ext cx="7799741" cy="724786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2747" y="162181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1372417" y="8479702"/>
            <a:ext cx="10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3078013" y="8271283"/>
            <a:ext cx="1304257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887" y="3639131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3981006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065953" y="439011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3191656" y="4868694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3439" y="486869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490750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045013" y="530097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4881773" y="53041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Artifactory secondary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61887" y="179849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542909" y="1248131"/>
            <a:ext cx="2402325" cy="7507249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7296138" y="7765545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 (optional)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97266" y="7739525"/>
            <a:ext cx="487180" cy="48718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3248" y="3618146"/>
            <a:ext cx="274320" cy="27432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4226" y="4907450"/>
            <a:ext cx="469900" cy="4699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6992524" y="53006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2308" y="1793696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12" idx="3"/>
            <a:endCxn id="76" idx="1"/>
          </p:cNvCxnSpPr>
          <p:nvPr/>
        </p:nvCxnSpPr>
        <p:spPr>
          <a:xfrm>
            <a:off x="4086678" y="7980471"/>
            <a:ext cx="2710589" cy="26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3192466" y="2718057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0225" y="2722035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5128" y="2766927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6223" y="3112848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7234771" y="3115227"/>
            <a:ext cx="101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4089" y="2062503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51701" y="2063667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068788" y="2447035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18054" y="2447715"/>
            <a:ext cx="115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1402313" y="4904234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17615" y="4303677"/>
            <a:ext cx="594360" cy="59436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1674697" y="3209018"/>
            <a:ext cx="483586" cy="4699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1602513" y="3681600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67402" y="2352933"/>
            <a:ext cx="469900" cy="4699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1591456" y="2825049"/>
            <a:ext cx="62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3188986" y="3938601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6745" y="3938187"/>
            <a:ext cx="277535" cy="2775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6991173" y="43862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8370860" y="4279193"/>
            <a:ext cx="831012" cy="968248"/>
            <a:chOff x="2338436" y="1567527"/>
            <a:chExt cx="1824394" cy="331243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901584" y="512557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99775" y="298942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01584" y="41954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201" y="2766927"/>
            <a:ext cx="394953" cy="394953"/>
          </a:xfrm>
          <a:prstGeom prst="rect">
            <a:avLst/>
          </a:prstGeom>
        </p:spPr>
      </p:pic>
      <p:pic>
        <p:nvPicPr>
          <p:cNvPr id="7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362" y="4021735"/>
            <a:ext cx="394953" cy="394953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>
            <a:off x="2214757" y="2963549"/>
            <a:ext cx="1410371" cy="8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18888" y="7885342"/>
            <a:ext cx="594360" cy="594360"/>
          </a:xfrm>
          <a:prstGeom prst="rect">
            <a:avLst/>
          </a:prstGeom>
        </p:spPr>
      </p:pic>
      <p:pic>
        <p:nvPicPr>
          <p:cNvPr id="11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92317" y="7683291"/>
            <a:ext cx="594360" cy="594360"/>
          </a:xfrm>
          <a:prstGeom prst="rect">
            <a:avLst/>
          </a:prstGeom>
        </p:spPr>
      </p:pic>
      <p:sp>
        <p:nvSpPr>
          <p:cNvPr id="95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56789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1913409" y="3958599"/>
            <a:ext cx="1386" cy="34507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11977" y="4215722"/>
            <a:ext cx="1363457" cy="927293"/>
            <a:chOff x="2674471" y="1567527"/>
            <a:chExt cx="1488359" cy="331243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4F451A7-A9F1-4140-A797-32B2EFA9B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0840" y="5833542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BE11C18-93F2-6B4A-904D-903E4E06AB22}"/>
              </a:ext>
            </a:extLst>
          </p:cNvPr>
          <p:cNvSpPr txBox="1"/>
          <p:nvPr/>
        </p:nvSpPr>
        <p:spPr>
          <a:xfrm>
            <a:off x="4898198" y="6158348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CC380C-632D-9046-AFBD-26C9BF2A6477}"/>
              </a:ext>
            </a:extLst>
          </p:cNvPr>
          <p:cNvSpPr txBox="1"/>
          <p:nvPr/>
        </p:nvSpPr>
        <p:spPr>
          <a:xfrm>
            <a:off x="1387976" y="6198000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75E19AF-380A-E04B-96B6-FB03F60ED0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4090" y="5459909"/>
            <a:ext cx="594360" cy="594360"/>
          </a:xfrm>
          <a:prstGeom prst="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815AAB7A-3D1D-F540-BF96-843F414BC889}"/>
              </a:ext>
            </a:extLst>
          </p:cNvPr>
          <p:cNvSpPr/>
          <p:nvPr/>
        </p:nvSpPr>
        <p:spPr>
          <a:xfrm rot="10800000">
            <a:off x="2672637" y="4433439"/>
            <a:ext cx="497074" cy="92729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05A51809-D26C-0D4B-A29C-BFECA56595AE}"/>
              </a:ext>
            </a:extLst>
          </p:cNvPr>
          <p:cNvSpPr/>
          <p:nvPr/>
        </p:nvSpPr>
        <p:spPr>
          <a:xfrm rot="10800000" flipH="1">
            <a:off x="2212183" y="5356320"/>
            <a:ext cx="454217" cy="5091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FA64B8-BC20-8B40-8E6C-BBC88D66EC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231239" y="6270780"/>
            <a:ext cx="1342959" cy="7452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77B287-4A2B-2A46-A369-3EC052889C4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192525" y="4497427"/>
            <a:ext cx="1592207" cy="628149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EC75CF2-B122-4173-B980-1FA6F3B36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5071" y="5875947"/>
            <a:ext cx="469900" cy="4699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91C3F87-B265-40F7-8EE9-7EF6DB973CA6}"/>
              </a:ext>
            </a:extLst>
          </p:cNvPr>
          <p:cNvSpPr txBox="1"/>
          <p:nvPr/>
        </p:nvSpPr>
        <p:spPr>
          <a:xfrm>
            <a:off x="3095320" y="62850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B85B5F-A7D2-4248-83C4-D1D0C246E5A2}"/>
              </a:ext>
            </a:extLst>
          </p:cNvPr>
          <p:cNvSpPr/>
          <p:nvPr/>
        </p:nvSpPr>
        <p:spPr>
          <a:xfrm>
            <a:off x="3221023" y="6763635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A72A0B95-D9D9-472B-8AC6-6F68ACAE45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82806" y="6763635"/>
            <a:ext cx="274320" cy="274320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4E174C69-F99C-4426-8E33-F573E38025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5071" y="6802444"/>
            <a:ext cx="469900" cy="4699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5921C25-C694-44D2-A92D-6648E627A7CE}"/>
              </a:ext>
            </a:extLst>
          </p:cNvPr>
          <p:cNvSpPr txBox="1"/>
          <p:nvPr/>
        </p:nvSpPr>
        <p:spPr>
          <a:xfrm>
            <a:off x="3074380" y="719591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073DD9-3FA6-4F40-B789-D793A8D1353F}"/>
              </a:ext>
            </a:extLst>
          </p:cNvPr>
          <p:cNvSpPr txBox="1"/>
          <p:nvPr/>
        </p:nvSpPr>
        <p:spPr>
          <a:xfrm>
            <a:off x="4911140" y="719906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Xray secondary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EF99323-FDB0-4AEA-8894-DC77B30E6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3593" y="6802391"/>
            <a:ext cx="469900" cy="4699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69E15268-F891-4D8F-8532-6EA951712760}"/>
              </a:ext>
            </a:extLst>
          </p:cNvPr>
          <p:cNvSpPr txBox="1"/>
          <p:nvPr/>
        </p:nvSpPr>
        <p:spPr>
          <a:xfrm>
            <a:off x="7021891" y="719558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Secondary 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A9851FC-5B7A-4A5B-B091-01CB20F90808}"/>
              </a:ext>
            </a:extLst>
          </p:cNvPr>
          <p:cNvSpPr/>
          <p:nvPr/>
        </p:nvSpPr>
        <p:spPr>
          <a:xfrm>
            <a:off x="3218353" y="5833542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9CD68518-386E-458C-B5CA-51AA18EFC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6112" y="5833128"/>
            <a:ext cx="277535" cy="27753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BABA691-5A6E-4E88-B85F-20BB01D8B791}"/>
              </a:ext>
            </a:extLst>
          </p:cNvPr>
          <p:cNvSpPr txBox="1"/>
          <p:nvPr/>
        </p:nvSpPr>
        <p:spPr>
          <a:xfrm>
            <a:off x="7020540" y="628118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4FB813-CA87-46B4-9DE3-333AC1D44393}"/>
              </a:ext>
            </a:extLst>
          </p:cNvPr>
          <p:cNvGrpSpPr/>
          <p:nvPr/>
        </p:nvGrpSpPr>
        <p:grpSpPr>
          <a:xfrm flipH="1">
            <a:off x="8400227" y="6174134"/>
            <a:ext cx="831012" cy="968248"/>
            <a:chOff x="2338436" y="1567527"/>
            <a:chExt cx="1824394" cy="331243"/>
          </a:xfrm>
        </p:grpSpPr>
        <p:sp>
          <p:nvSpPr>
            <p:cNvPr id="135" name="Freeform 77">
              <a:extLst>
                <a:ext uri="{FF2B5EF4-FFF2-40B4-BE49-F238E27FC236}">
                  <a16:creationId xmlns:a16="http://schemas.microsoft.com/office/drawing/2014/main" id="{D59B6CBD-31CE-43DC-A7C4-A9D2FDB11772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06D5BC6-FADF-4846-9EDB-A4E6BC6CF2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B3C41A9-E881-49F7-AB76-CCB11EFB4943}"/>
              </a:ext>
            </a:extLst>
          </p:cNvPr>
          <p:cNvSpPr txBox="1"/>
          <p:nvPr/>
        </p:nvSpPr>
        <p:spPr>
          <a:xfrm>
            <a:off x="4930951" y="7020517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1" name="Picture 2" descr="AWS Elastic File System (EFS) Summary | by Michael Weeks | Absolute Zero |  Medium">
            <a:extLst>
              <a:ext uri="{FF2B5EF4-FFF2-40B4-BE49-F238E27FC236}">
                <a16:creationId xmlns:a16="http://schemas.microsoft.com/office/drawing/2014/main" id="{3ACF9FA5-0F8F-4A90-8611-21F489F5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44" y="6647608"/>
            <a:ext cx="705431" cy="8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0094BB5-4484-4FBA-8813-9CE70BDD6577}"/>
              </a:ext>
            </a:extLst>
          </p:cNvPr>
          <p:cNvSpPr txBox="1"/>
          <p:nvPr/>
        </p:nvSpPr>
        <p:spPr>
          <a:xfrm>
            <a:off x="1419939" y="7388593"/>
            <a:ext cx="115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File System (EFS)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D4B0C29-1D2D-44B5-A6BB-9923D7637367}"/>
              </a:ext>
            </a:extLst>
          </p:cNvPr>
          <p:cNvCxnSpPr>
            <a:stCxn id="141" idx="3"/>
            <a:endCxn id="124" idx="4"/>
          </p:cNvCxnSpPr>
          <p:nvPr/>
        </p:nvCxnSpPr>
        <p:spPr>
          <a:xfrm flipV="1">
            <a:off x="2285375" y="4433439"/>
            <a:ext cx="884336" cy="2627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44752B0-2437-4195-A4D8-4F087BEA635B}"/>
              </a:ext>
            </a:extLst>
          </p:cNvPr>
          <p:cNvCxnSpPr>
            <a:stCxn id="141" idx="3"/>
          </p:cNvCxnSpPr>
          <p:nvPr/>
        </p:nvCxnSpPr>
        <p:spPr>
          <a:xfrm flipV="1">
            <a:off x="2285375" y="5273647"/>
            <a:ext cx="780578" cy="1787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2B8F2B3-9B2A-4DE1-ABB5-85865C7C8F2C}"/>
              </a:ext>
            </a:extLst>
          </p:cNvPr>
          <p:cNvCxnSpPr>
            <a:stCxn id="121" idx="3"/>
            <a:endCxn id="131" idx="1"/>
          </p:cNvCxnSpPr>
          <p:nvPr/>
        </p:nvCxnSpPr>
        <p:spPr>
          <a:xfrm>
            <a:off x="2198450" y="5757089"/>
            <a:ext cx="1019903" cy="425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757619-2856-4299-9C2B-5C952A1EAF18}"/>
              </a:ext>
            </a:extLst>
          </p:cNvPr>
          <p:cNvCxnSpPr>
            <a:stCxn id="121" idx="3"/>
            <a:endCxn id="86" idx="1"/>
          </p:cNvCxnSpPr>
          <p:nvPr/>
        </p:nvCxnSpPr>
        <p:spPr>
          <a:xfrm>
            <a:off x="2198450" y="5757089"/>
            <a:ext cx="1022573" cy="1354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EA1FA80F-5CD7-4151-A8A1-C0CAB42E2C2A}"/>
              </a:ext>
            </a:extLst>
          </p:cNvPr>
          <p:cNvSpPr/>
          <p:nvPr/>
        </p:nvSpPr>
        <p:spPr>
          <a:xfrm>
            <a:off x="4015027" y="5957557"/>
            <a:ext cx="5216196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7497700" y="4127260"/>
            <a:ext cx="2214564" cy="35124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3501951" y="2478788"/>
            <a:ext cx="2214564" cy="15583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7492807" y="2476385"/>
            <a:ext cx="2214564" cy="152634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3148E2-83B6-324A-82D9-6AAC42650D08}"/>
              </a:ext>
            </a:extLst>
          </p:cNvPr>
          <p:cNvSpPr txBox="1"/>
          <p:nvPr/>
        </p:nvSpPr>
        <p:spPr>
          <a:xfrm>
            <a:off x="8302072" y="24889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10.0.4.0/24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867495-C0B7-D944-B02E-7A49575EDBF7}"/>
              </a:ext>
            </a:extLst>
          </p:cNvPr>
          <p:cNvSpPr txBox="1"/>
          <p:nvPr/>
        </p:nvSpPr>
        <p:spPr>
          <a:xfrm>
            <a:off x="8656345" y="4149547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10.0.2.0/24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3507771" y="4183601"/>
            <a:ext cx="2214564" cy="345610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F766-87AB-C446-AFF6-E8E2E504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6268" y="1504299"/>
            <a:ext cx="2743200" cy="365125"/>
          </a:xfrm>
        </p:spPr>
        <p:txBody>
          <a:bodyPr/>
          <a:lstStyle/>
          <a:p>
            <a:fld id="{0E0E0192-C642-4D4F-AE82-A0D0DC02E2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102" y="1706356"/>
            <a:ext cx="3950442" cy="559397"/>
          </a:xfrm>
        </p:spPr>
        <p:txBody>
          <a:bodyPr>
            <a:normAutofit/>
          </a:bodyPr>
          <a:lstStyle/>
          <a:p>
            <a:r>
              <a:rPr lang="en-US" sz="1800" dirty="0" err="1"/>
              <a:t>JFrog</a:t>
            </a:r>
            <a:r>
              <a:rPr lang="en-US" sz="1800" dirty="0"/>
              <a:t> EC2 High Availability Deployment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2125956" y="1830888"/>
            <a:ext cx="9532637" cy="60441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822" y="1833505"/>
            <a:ext cx="365598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3396701" y="2112365"/>
            <a:ext cx="2402325" cy="561035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2411402" y="2404502"/>
            <a:ext cx="7521492" cy="539589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246" y="2403958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2378221" y="7521101"/>
            <a:ext cx="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4065526" y="7288871"/>
            <a:ext cx="1077943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511B6D1E-A188-E149-AE63-A6636B467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8137" y="7277629"/>
            <a:ext cx="297341" cy="297341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7771" y="4190547"/>
            <a:ext cx="274320" cy="30868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4750" y="4518730"/>
            <a:ext cx="336188" cy="3361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840958" y="478149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4011546" y="5136028"/>
            <a:ext cx="5193439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         Auto Scaling group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5999" y="5143115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8451" y="5159923"/>
            <a:ext cx="319559" cy="3195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842173" y="540320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5892619" y="5482560"/>
            <a:ext cx="1769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Artifactory Secondary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4595057" y="4187574"/>
            <a:ext cx="128016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10.0.1.0/24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4447" y="2486180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4304079" y="248262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10.0.3.0/24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2398616" y="2724760"/>
            <a:ext cx="93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7365469" y="2112363"/>
            <a:ext cx="2402325" cy="561035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8130741" y="7205762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 dirty="0"/>
              <a:t>HA(Optional)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01418" y="7273368"/>
            <a:ext cx="316536" cy="31653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7700" y="4129211"/>
            <a:ext cx="274320" cy="30868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00917" y="5179508"/>
            <a:ext cx="319559" cy="31955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7815084" y="539050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Secondary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66989" y="2473779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>
            <a:off x="5355478" y="7426300"/>
            <a:ext cx="2445941" cy="53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>
            <a:extLst>
              <a:ext uri="{FF2B5EF4-FFF2-40B4-BE49-F238E27FC236}">
                <a16:creationId xmlns:a16="http://schemas.microsoft.com/office/drawing/2014/main" id="{4FD8295D-7E19-D449-81EF-8DE9CB84E3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06014" y="7167896"/>
            <a:ext cx="369925" cy="369925"/>
          </a:xfrm>
          <a:prstGeom prst="rect">
            <a:avLst/>
          </a:prstGeom>
        </p:spPr>
      </p:pic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0164715-E3F8-CB40-9547-551D4966B37D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2951388" y="4686825"/>
            <a:ext cx="1383363" cy="158471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DCAE54-B22F-244F-8C39-1069EFC0E76E}"/>
              </a:ext>
            </a:extLst>
          </p:cNvPr>
          <p:cNvCxnSpPr>
            <a:cxnSpLocks/>
          </p:cNvCxnSpPr>
          <p:nvPr/>
        </p:nvCxnSpPr>
        <p:spPr>
          <a:xfrm flipV="1">
            <a:off x="9204985" y="4992913"/>
            <a:ext cx="1059527" cy="4477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4015026" y="3398140"/>
            <a:ext cx="5165644" cy="53502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785" y="3415213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00814" y="3447010"/>
            <a:ext cx="327981" cy="327981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039F236A-95A8-F849-B808-CB40617EC9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4396" y="3445725"/>
            <a:ext cx="327981" cy="327981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4097983" y="3704030"/>
            <a:ext cx="99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8095431" y="3711419"/>
            <a:ext cx="101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16648" y="2742585"/>
            <a:ext cx="331590" cy="33159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74260" y="2734084"/>
            <a:ext cx="331590" cy="33159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891348" y="303821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8040614" y="3032002"/>
            <a:ext cx="1047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NAT Gateway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2261718" y="4989740"/>
            <a:ext cx="102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Elastic Load </a:t>
            </a:r>
          </a:p>
          <a:p>
            <a:pPr algn="ctr"/>
            <a:r>
              <a:rPr lang="en-US" sz="1000" dirty="0"/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68271" y="4653737"/>
            <a:ext cx="383117" cy="383117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2529007" y="3839339"/>
            <a:ext cx="422380" cy="41042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2223455" y="4220839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B49B7B80-6A46-3D41-A7FC-16C6A1AEC803}"/>
              </a:ext>
            </a:extLst>
          </p:cNvPr>
          <p:cNvCxnSpPr>
            <a:cxnSpLocks/>
            <a:stCxn id="71" idx="3"/>
            <a:endCxn id="48" idx="1"/>
          </p:cNvCxnSpPr>
          <p:nvPr/>
        </p:nvCxnSpPr>
        <p:spPr>
          <a:xfrm>
            <a:off x="2951388" y="4845296"/>
            <a:ext cx="1377063" cy="474407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9BD91D6-3A38-7641-B595-70139C02D84E}"/>
              </a:ext>
            </a:extLst>
          </p:cNvPr>
          <p:cNvCxnSpPr>
            <a:cxnSpLocks/>
            <a:endCxn id="71" idx="0"/>
          </p:cNvCxnSpPr>
          <p:nvPr/>
        </p:nvCxnSpPr>
        <p:spPr>
          <a:xfrm rot="5400000">
            <a:off x="2598774" y="4492679"/>
            <a:ext cx="322114" cy="3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598464" y="3136205"/>
            <a:ext cx="366175" cy="36617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2462958" y="3475533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4011546" y="4491684"/>
            <a:ext cx="5165644" cy="5542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261AE2C-160E-F746-8B1F-C95F4E2F5AB7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 flipV="1">
            <a:off x="3122577" y="3611000"/>
            <a:ext cx="1278237" cy="3032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69305" y="4508757"/>
            <a:ext cx="277535" cy="277535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43294EBF-A689-DD4A-958E-B224A996A2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0916" y="4520219"/>
            <a:ext cx="304934" cy="30493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7851833" y="4756591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40A8E95-2E61-6F43-82FE-ADBACB417249}"/>
              </a:ext>
            </a:extLst>
          </p:cNvPr>
          <p:cNvCxnSpPr>
            <a:cxnSpLocks/>
          </p:cNvCxnSpPr>
          <p:nvPr/>
        </p:nvCxnSpPr>
        <p:spPr>
          <a:xfrm>
            <a:off x="9166791" y="4751712"/>
            <a:ext cx="1097720" cy="2412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541B23D-3240-45C4-BCF6-2B26527DCF3C}"/>
              </a:ext>
            </a:extLst>
          </p:cNvPr>
          <p:cNvSpPr txBox="1"/>
          <p:nvPr/>
        </p:nvSpPr>
        <p:spPr>
          <a:xfrm>
            <a:off x="3853658" y="62902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Primary node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F92827C4-2E0A-4022-9F9C-947399A49D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2005" y="5983419"/>
            <a:ext cx="277535" cy="277535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E77A2E62-A82F-4B6E-8D7D-11AE37E4FA8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13616" y="5997229"/>
            <a:ext cx="318760" cy="31876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BFF93A5E-C7C9-47B8-A4A1-C4BB92257BE7}"/>
              </a:ext>
            </a:extLst>
          </p:cNvPr>
          <p:cNvSpPr txBox="1"/>
          <p:nvPr/>
        </p:nvSpPr>
        <p:spPr>
          <a:xfrm>
            <a:off x="7864533" y="6265351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Primary node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BC447C4-BADF-4075-8F83-F690CD2CA4E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04080" y="5996733"/>
            <a:ext cx="366859" cy="366859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C5B5B68-964C-4690-B0FA-E3734DE806ED}"/>
              </a:ext>
            </a:extLst>
          </p:cNvPr>
          <p:cNvSpPr txBox="1"/>
          <p:nvPr/>
        </p:nvSpPr>
        <p:spPr>
          <a:xfrm>
            <a:off x="2278989" y="6672956"/>
            <a:ext cx="102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Internal Load </a:t>
            </a:r>
          </a:p>
          <a:p>
            <a:pPr algn="ctr"/>
            <a:r>
              <a:rPr lang="en-US" sz="1000" dirty="0"/>
              <a:t>Balancing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F0C52E5B-98A4-4BD0-8FE3-FFB8B376B37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85542" y="6304076"/>
            <a:ext cx="383117" cy="383117"/>
          </a:xfrm>
          <a:prstGeom prst="rect">
            <a:avLst/>
          </a:prstGeom>
        </p:spPr>
      </p:pic>
      <p:cxnSp>
        <p:nvCxnSpPr>
          <p:cNvPr id="147" name="Elbow Connector 103">
            <a:extLst>
              <a:ext uri="{FF2B5EF4-FFF2-40B4-BE49-F238E27FC236}">
                <a16:creationId xmlns:a16="http://schemas.microsoft.com/office/drawing/2014/main" id="{858B1A84-12FC-433A-B2C5-F8EE763769AF}"/>
              </a:ext>
            </a:extLst>
          </p:cNvPr>
          <p:cNvCxnSpPr>
            <a:cxnSpLocks/>
            <a:stCxn id="128" idx="3"/>
            <a:endCxn id="49" idx="2"/>
          </p:cNvCxnSpPr>
          <p:nvPr/>
        </p:nvCxnSpPr>
        <p:spPr>
          <a:xfrm flipV="1">
            <a:off x="2968659" y="5680204"/>
            <a:ext cx="1630167" cy="815430"/>
          </a:xfrm>
          <a:prstGeom prst="bentConnector2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8E21FA-2C3E-4628-9767-DE102962277F}"/>
              </a:ext>
            </a:extLst>
          </p:cNvPr>
          <p:cNvCxnSpPr>
            <a:cxnSpLocks/>
          </p:cNvCxnSpPr>
          <p:nvPr/>
        </p:nvCxnSpPr>
        <p:spPr>
          <a:xfrm>
            <a:off x="9223344" y="6215392"/>
            <a:ext cx="1266113" cy="1795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AB0F8FB-5BF4-419B-B9EC-D61AEDF9FAE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317748" y="4663344"/>
            <a:ext cx="1161289" cy="624426"/>
          </a:xfrm>
          <a:prstGeom prst="rect">
            <a:avLst/>
          </a:prstGeom>
        </p:spPr>
      </p:pic>
      <p:pic>
        <p:nvPicPr>
          <p:cNvPr id="10" name="Picture 9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E902839F-F0A4-45B4-8AE2-F63A43587C8E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63282" y="5974467"/>
            <a:ext cx="509821" cy="79522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3A01786-72E0-4011-AD32-6FB0A8069B3B}"/>
              </a:ext>
            </a:extLst>
          </p:cNvPr>
          <p:cNvSpPr/>
          <p:nvPr/>
        </p:nvSpPr>
        <p:spPr>
          <a:xfrm>
            <a:off x="4022804" y="6618475"/>
            <a:ext cx="5216196" cy="5940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Auto Scaling group</a:t>
            </a:r>
          </a:p>
          <a:p>
            <a:r>
              <a:rPr lang="en-US" sz="1100" dirty="0">
                <a:solidFill>
                  <a:srgbClr val="D86613"/>
                </a:solidFill>
              </a:rPr>
              <a:t>		         </a:t>
            </a:r>
            <a:r>
              <a:rPr lang="en-US" sz="1100" dirty="0">
                <a:solidFill>
                  <a:schemeClr val="tx1"/>
                </a:solidFill>
              </a:rPr>
              <a:t>Xray Secondary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6AAFA2-79AC-4AE9-9B62-22827E709DCD}"/>
              </a:ext>
            </a:extLst>
          </p:cNvPr>
          <p:cNvSpPr txBox="1"/>
          <p:nvPr/>
        </p:nvSpPr>
        <p:spPr>
          <a:xfrm>
            <a:off x="3861435" y="6951172"/>
            <a:ext cx="1855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secondary node(s)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FC400696-0468-4CA8-8209-8AF0B0BFD1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89782" y="6644337"/>
            <a:ext cx="277535" cy="277535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526D6607-1E35-4990-8B3D-95BB75176B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21393" y="6658147"/>
            <a:ext cx="318760" cy="31876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AE239B5-902F-4484-A0CC-28B4504B62B4}"/>
              </a:ext>
            </a:extLst>
          </p:cNvPr>
          <p:cNvSpPr txBox="1"/>
          <p:nvPr/>
        </p:nvSpPr>
        <p:spPr>
          <a:xfrm>
            <a:off x="7618446" y="6926269"/>
            <a:ext cx="1767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secondary node(s)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4A153535-04EF-4E9A-A919-9DCA2B9CC52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11857" y="6657651"/>
            <a:ext cx="366859" cy="366859"/>
          </a:xfrm>
          <a:prstGeom prst="rect">
            <a:avLst/>
          </a:prstGeom>
        </p:spPr>
      </p:pic>
      <p:cxnSp>
        <p:nvCxnSpPr>
          <p:cNvPr id="113" name="Elbow Connector 103">
            <a:extLst>
              <a:ext uri="{FF2B5EF4-FFF2-40B4-BE49-F238E27FC236}">
                <a16:creationId xmlns:a16="http://schemas.microsoft.com/office/drawing/2014/main" id="{5D5828B6-F690-490A-A049-73BBCA0DFD96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2968659" y="6207240"/>
            <a:ext cx="1042887" cy="288395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4" name="Picture 2" descr="AWS Elastic File System (EFS) Summary | by Michael Weeks | Absolute Zero |  Medium">
            <a:extLst>
              <a:ext uri="{FF2B5EF4-FFF2-40B4-BE49-F238E27FC236}">
                <a16:creationId xmlns:a16="http://schemas.microsoft.com/office/drawing/2014/main" id="{BF8D6C65-B4FC-49A4-B502-BEBC7427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10" y="5429976"/>
            <a:ext cx="444473" cy="5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Elbow Connector 103">
            <a:extLst>
              <a:ext uri="{FF2B5EF4-FFF2-40B4-BE49-F238E27FC236}">
                <a16:creationId xmlns:a16="http://schemas.microsoft.com/office/drawing/2014/main" id="{36766FCE-0837-4CAC-8C74-06D88C7242AF}"/>
              </a:ext>
            </a:extLst>
          </p:cNvPr>
          <p:cNvCxnSpPr>
            <a:cxnSpLocks/>
            <a:stCxn id="114" idx="3"/>
            <a:endCxn id="48" idx="1"/>
          </p:cNvCxnSpPr>
          <p:nvPr/>
        </p:nvCxnSpPr>
        <p:spPr>
          <a:xfrm flipV="1">
            <a:off x="2967682" y="5319702"/>
            <a:ext cx="1360768" cy="370594"/>
          </a:xfrm>
          <a:prstGeom prst="bentConnector3">
            <a:avLst>
              <a:gd name="adj1" fmla="val 50000"/>
            </a:avLst>
          </a:prstGeom>
          <a:ln w="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D8D40D2-DB28-4206-94F0-00F143E77755}"/>
              </a:ext>
            </a:extLst>
          </p:cNvPr>
          <p:cNvSpPr txBox="1"/>
          <p:nvPr/>
        </p:nvSpPr>
        <p:spPr>
          <a:xfrm>
            <a:off x="2176321" y="5833978"/>
            <a:ext cx="125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Elastic File </a:t>
            </a:r>
          </a:p>
          <a:p>
            <a:pPr algn="ctr"/>
            <a:r>
              <a:rPr lang="en-US" sz="1000" dirty="0"/>
              <a:t>System (EFS)</a:t>
            </a:r>
          </a:p>
        </p:txBody>
      </p:sp>
    </p:spTree>
    <p:extLst>
      <p:ext uri="{BB962C8B-B14F-4D97-AF65-F5344CB8AC3E}">
        <p14:creationId xmlns:p14="http://schemas.microsoft.com/office/powerpoint/2010/main" val="173194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2143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2772170" y="4642900"/>
            <a:ext cx="5830657" cy="17865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17228" y="2537417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66156" y="1751443"/>
            <a:ext cx="9391492" cy="5870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156" y="1750177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495570" y="2054982"/>
            <a:ext cx="2625577" cy="531358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500597" y="2349211"/>
            <a:ext cx="7941030" cy="514750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0596" y="2344913"/>
            <a:ext cx="330200" cy="330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3563269" y="432634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1437" y="2537416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3560245" y="252365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288850" y="7196842"/>
            <a:ext cx="9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273" y="2805746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2913043" y="3213057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2776885" y="3461164"/>
            <a:ext cx="5833872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   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182" y="3460961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4559" y="3516961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2913845" y="38562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814" y="4645300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6596764" y="2537155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659935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6475105" y="2054982"/>
            <a:ext cx="2624328" cy="531266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96097" y="4323156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7540909" y="432511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2804" y="2537416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7542770" y="252374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3446" y="2802593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6946617" y="3212372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6933917" y="38541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9545502" y="4574815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ECS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2781" y="6522316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33" idx="3"/>
            <a:endCxn id="119" idx="1"/>
          </p:cNvCxnSpPr>
          <p:nvPr/>
        </p:nvCxnSpPr>
        <p:spPr>
          <a:xfrm>
            <a:off x="3896477" y="6761988"/>
            <a:ext cx="3306304" cy="39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78EE30A2-A2D6-C14F-AFE6-98F01C934B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07504" y="3971552"/>
            <a:ext cx="594360" cy="5943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0773" y="5189838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66963" y="6518806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1530652" y="7115472"/>
            <a:ext cx="87140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70461" y="5272216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1727287" y="4098275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1699315" y="4571654"/>
            <a:ext cx="53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45657" y="3100277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1677905" y="3576021"/>
            <a:ext cx="605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3103261" y="6967402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7605610" y="6535378"/>
            <a:ext cx="111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97BE25-5460-4948-9ED4-3E3DD07A8F40}"/>
              </a:ext>
            </a:extLst>
          </p:cNvPr>
          <p:cNvSpPr txBox="1"/>
          <p:nvPr/>
        </p:nvSpPr>
        <p:spPr>
          <a:xfrm>
            <a:off x="4770277" y="5105395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(primary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1A49BE5-3036-5C4C-B766-88C19D353B35}"/>
              </a:ext>
            </a:extLst>
          </p:cNvPr>
          <p:cNvSpPr txBox="1"/>
          <p:nvPr/>
        </p:nvSpPr>
        <p:spPr>
          <a:xfrm>
            <a:off x="4774283" y="5774128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(secondary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33AC67-D8CC-4B44-A8FF-FEBCDDB59EB2}"/>
              </a:ext>
            </a:extLst>
          </p:cNvPr>
          <p:cNvSpPr txBox="1"/>
          <p:nvPr/>
        </p:nvSpPr>
        <p:spPr>
          <a:xfrm>
            <a:off x="4096619" y="4659630"/>
            <a:ext cx="822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8081/8082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1294737" y="5877102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602827" y="5536183"/>
            <a:ext cx="115553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2FAE9F94-13B0-6B40-9990-90BC01874C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80004" y="4944610"/>
            <a:ext cx="469900" cy="46990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29381B8-1EED-E145-92B6-CF62DE57375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32917" y="4722832"/>
            <a:ext cx="274320" cy="27432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5C62BA4C-1D12-414C-B37E-AC94C944B5A7}"/>
              </a:ext>
            </a:extLst>
          </p:cNvPr>
          <p:cNvSpPr/>
          <p:nvPr/>
        </p:nvSpPr>
        <p:spPr>
          <a:xfrm>
            <a:off x="3036200" y="472344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B1F810BE-7D4C-F040-B21E-BA79006EB5D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8639" y="4943318"/>
            <a:ext cx="469900" cy="469900"/>
          </a:xfrm>
          <a:prstGeom prst="rect">
            <a:avLst/>
          </a:prstGeom>
        </p:spPr>
      </p:pic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32" idx="3"/>
            <a:endCxn id="125" idx="1"/>
          </p:cNvCxnSpPr>
          <p:nvPr/>
        </p:nvCxnSpPr>
        <p:spPr>
          <a:xfrm>
            <a:off x="4018540" y="5178268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6649E6E-D303-2242-A03C-1E4295C818ED}"/>
              </a:ext>
            </a:extLst>
          </p:cNvPr>
          <p:cNvSpPr txBox="1"/>
          <p:nvPr/>
        </p:nvSpPr>
        <p:spPr>
          <a:xfrm>
            <a:off x="3348581" y="528413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175DE6-C301-7443-885D-C3766783E834}"/>
              </a:ext>
            </a:extLst>
          </p:cNvPr>
          <p:cNvSpPr txBox="1"/>
          <p:nvPr/>
        </p:nvSpPr>
        <p:spPr>
          <a:xfrm>
            <a:off x="4093621" y="528118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E2B207-20D4-2B4B-8442-B4B8D4571B20}"/>
              </a:ext>
            </a:extLst>
          </p:cNvPr>
          <p:cNvSpPr txBox="1"/>
          <p:nvPr/>
        </p:nvSpPr>
        <p:spPr>
          <a:xfrm>
            <a:off x="4093621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1BF3B99-27DB-204B-8D73-80F07CEFB5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28107" y="5591512"/>
            <a:ext cx="274320" cy="27432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5E13C383-3902-B44F-9D75-58F1284FBCF3}"/>
              </a:ext>
            </a:extLst>
          </p:cNvPr>
          <p:cNvSpPr/>
          <p:nvPr/>
        </p:nvSpPr>
        <p:spPr>
          <a:xfrm>
            <a:off x="3032917" y="559113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4981" y="5810968"/>
            <a:ext cx="469900" cy="4699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67896" y="5651051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033A01-FAC8-3F4D-B6FE-2D2CB037A94F}"/>
              </a:ext>
            </a:extLst>
          </p:cNvPr>
          <p:cNvSpPr txBox="1"/>
          <p:nvPr/>
        </p:nvSpPr>
        <p:spPr>
          <a:xfrm>
            <a:off x="3361635" y="615114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1C588D-7519-404B-91D0-41A7A1A902C3}"/>
              </a:ext>
            </a:extLst>
          </p:cNvPr>
          <p:cNvSpPr txBox="1"/>
          <p:nvPr/>
        </p:nvSpPr>
        <p:spPr>
          <a:xfrm>
            <a:off x="4097729" y="614819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E6960EC-2C7E-B644-B16B-8CA1B3E2752E}"/>
              </a:ext>
            </a:extLst>
          </p:cNvPr>
          <p:cNvSpPr txBox="1"/>
          <p:nvPr/>
        </p:nvSpPr>
        <p:spPr>
          <a:xfrm>
            <a:off x="7717978" y="552363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Ports: 8081/8082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56A08DF7-B6A8-1747-80CE-5DB28E043D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01363" y="5820112"/>
            <a:ext cx="469900" cy="4699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7AF647DD-85C9-094F-A67E-13FD589FB4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90517" y="5591512"/>
            <a:ext cx="274320" cy="27432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36A8A8F0-E2D3-DF49-BABC-CA95F46AC58A}"/>
              </a:ext>
            </a:extLst>
          </p:cNvPr>
          <p:cNvSpPr/>
          <p:nvPr/>
        </p:nvSpPr>
        <p:spPr>
          <a:xfrm>
            <a:off x="6690517" y="5591513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2" name="Graphic 191">
            <a:extLst>
              <a:ext uri="{FF2B5EF4-FFF2-40B4-BE49-F238E27FC236}">
                <a16:creationId xmlns:a16="http://schemas.microsoft.com/office/drawing/2014/main" id="{D3F5F897-A889-DF4C-9C03-6667E09149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69998" y="5820112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FDC9B31E-7F7B-F246-87A2-DDE8DC47EAE4}"/>
              </a:ext>
            </a:extLst>
          </p:cNvPr>
          <p:cNvSpPr txBox="1"/>
          <p:nvPr/>
        </p:nvSpPr>
        <p:spPr>
          <a:xfrm>
            <a:off x="7017945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C1CB4A8-ADFC-2F42-AC7E-620A44F121BB}"/>
              </a:ext>
            </a:extLst>
          </p:cNvPr>
          <p:cNvSpPr txBox="1"/>
          <p:nvPr/>
        </p:nvSpPr>
        <p:spPr>
          <a:xfrm>
            <a:off x="6969940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3C8EBB3-6A57-264C-9C50-0BB1CACD35BC}"/>
              </a:ext>
            </a:extLst>
          </p:cNvPr>
          <p:cNvSpPr txBox="1"/>
          <p:nvPr/>
        </p:nvSpPr>
        <p:spPr>
          <a:xfrm>
            <a:off x="7726113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F924CB9B-BA19-6145-8AAE-867ED9E905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86301" y="4722832"/>
            <a:ext cx="274320" cy="27432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7CBB5ED1-CC63-AC46-B952-4119582C1C37}"/>
              </a:ext>
            </a:extLst>
          </p:cNvPr>
          <p:cNvSpPr/>
          <p:nvPr/>
        </p:nvSpPr>
        <p:spPr>
          <a:xfrm>
            <a:off x="6688483" y="4722833"/>
            <a:ext cx="1799078" cy="770179"/>
          </a:xfrm>
          <a:prstGeom prst="rect">
            <a:avLst/>
          </a:prstGeom>
          <a:noFill/>
          <a:ln w="12700">
            <a:solidFill>
              <a:srgbClr val="D8661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76E99358-E03B-3F4F-B717-CD76E51F8A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21437" y="4320496"/>
            <a:ext cx="274320" cy="27432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83" idx="3"/>
            <a:endCxn id="126" idx="1"/>
          </p:cNvCxnSpPr>
          <p:nvPr/>
        </p:nvCxnSpPr>
        <p:spPr>
          <a:xfrm>
            <a:off x="4014881" y="6045918"/>
            <a:ext cx="261620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</p:cNvCxnSpPr>
          <p:nvPr/>
        </p:nvCxnSpPr>
        <p:spPr>
          <a:xfrm>
            <a:off x="7639898" y="6048850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16200000" flipH="1">
            <a:off x="1755452" y="5060028"/>
            <a:ext cx="423564" cy="8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66157" y="372361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70861" y="4904289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89533" y="476968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126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76501" y="5810968"/>
            <a:ext cx="469900" cy="469900"/>
          </a:xfrm>
          <a:prstGeom prst="rect">
            <a:avLst/>
          </a:prstGeom>
        </p:spPr>
      </p:pic>
      <p:pic>
        <p:nvPicPr>
          <p:cNvPr id="131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46" y="3515825"/>
            <a:ext cx="394953" cy="394953"/>
          </a:xfrm>
          <a:prstGeom prst="rect">
            <a:avLst/>
          </a:prstGeom>
        </p:spPr>
      </p:pic>
      <p:pic>
        <p:nvPicPr>
          <p:cNvPr id="133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411845" y="6519672"/>
            <a:ext cx="484632" cy="484632"/>
          </a:xfrm>
          <a:prstGeom prst="rect">
            <a:avLst/>
          </a:prstGeom>
        </p:spPr>
      </p:pic>
      <p:sp>
        <p:nvSpPr>
          <p:cNvPr id="106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ECS</a:t>
            </a:r>
            <a:endParaRPr lang="en-US" sz="1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52611" y="5197443"/>
            <a:ext cx="1283989" cy="865505"/>
            <a:chOff x="2674471" y="1567527"/>
            <a:chExt cx="1488359" cy="33124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1" idx="1"/>
            <a:endCxn id="129" idx="3"/>
          </p:cNvCxnSpPr>
          <p:nvPr/>
        </p:nvCxnSpPr>
        <p:spPr>
          <a:xfrm flipH="1">
            <a:off x="2283096" y="3714438"/>
            <a:ext cx="1171463" cy="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1502442" y="4439368"/>
            <a:ext cx="2214564" cy="29444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1502442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95866" y="1714500"/>
            <a:ext cx="11725808" cy="6203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66" y="1710363"/>
            <a:ext cx="369193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414039" y="2002569"/>
            <a:ext cx="2402325" cy="547773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527905" y="2296799"/>
            <a:ext cx="10253454" cy="54988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905" y="2296799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7409" y="4440520"/>
            <a:ext cx="274320" cy="2743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2361978" y="44348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7410" y="2606040"/>
            <a:ext cx="261065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2363772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688546" y="7545103"/>
            <a:ext cx="104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3691" y="2940917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1800136" y="3317538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1758474" y="3596336"/>
            <a:ext cx="8412480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</a:t>
            </a: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7124" y="3593085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47628" y="3652132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1806914" y="3992796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1761379" y="4797122"/>
            <a:ext cx="8416495" cy="9434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3075" y="4794739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5123466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5120383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5021239" y="2010043"/>
            <a:ext cx="2402325" cy="547025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5017" y="4443984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5983002" y="4434841"/>
            <a:ext cx="1769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3466" y="2606040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598298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9578" y="2943861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5482293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4AFAAB-DDEF-FD4C-8CA1-2E87C551743B}"/>
              </a:ext>
            </a:extLst>
          </p:cNvPr>
          <p:cNvSpPr/>
          <p:nvPr/>
        </p:nvSpPr>
        <p:spPr>
          <a:xfrm>
            <a:off x="8250714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967AE-A57F-BB4B-9751-1BC3C594F188}"/>
              </a:ext>
            </a:extLst>
          </p:cNvPr>
          <p:cNvSpPr/>
          <p:nvPr/>
        </p:nvSpPr>
        <p:spPr>
          <a:xfrm>
            <a:off x="8251846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4505EC-DEC6-7049-AB0D-C5D9CBFE1AAA}"/>
              </a:ext>
            </a:extLst>
          </p:cNvPr>
          <p:cNvSpPr/>
          <p:nvPr/>
        </p:nvSpPr>
        <p:spPr>
          <a:xfrm>
            <a:off x="8152702" y="2029823"/>
            <a:ext cx="2402325" cy="545047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3 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6CE79E50-006B-4B46-B46D-D0D9D2D4E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4594" y="4443984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C99D554-8B4D-9D4A-99F3-828C375C330E}"/>
              </a:ext>
            </a:extLst>
          </p:cNvPr>
          <p:cNvSpPr txBox="1"/>
          <p:nvPr/>
        </p:nvSpPr>
        <p:spPr>
          <a:xfrm>
            <a:off x="9110250" y="4434841"/>
            <a:ext cx="177393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10.0.64.0/19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ACF1A5BA-21BE-9541-B002-190ACBC3907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0714" y="2606040"/>
            <a:ext cx="274320" cy="27432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E60B002E-1662-4044-BCC3-B58A92AF3ABA}"/>
              </a:ext>
            </a:extLst>
          </p:cNvPr>
          <p:cNvSpPr txBox="1"/>
          <p:nvPr/>
        </p:nvSpPr>
        <p:spPr>
          <a:xfrm>
            <a:off x="911225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10.0.160.0/20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E2203BF6-9888-6D42-9D37-075169DE5B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09510" y="2939659"/>
            <a:ext cx="394953" cy="3949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B436EDB-7360-E84E-9E36-F4D7985D4B32}"/>
              </a:ext>
            </a:extLst>
          </p:cNvPr>
          <p:cNvSpPr txBox="1"/>
          <p:nvPr/>
        </p:nvSpPr>
        <p:spPr>
          <a:xfrm>
            <a:off x="8560081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5479586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2F215-A5BB-B740-918F-C10F4A729C9E}"/>
              </a:ext>
            </a:extLst>
          </p:cNvPr>
          <p:cNvSpPr txBox="1"/>
          <p:nvPr/>
        </p:nvSpPr>
        <p:spPr>
          <a:xfrm>
            <a:off x="8561610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10277281" y="494471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EKS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B3EEB4B-6333-224B-BF79-2B92B9CACD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98961" y="6830686"/>
            <a:ext cx="487180" cy="48718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39079" y="6837537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6886141" y="7074277"/>
            <a:ext cx="1752938" cy="68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58662" y="5431464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1966" y="6599898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485439" y="7202050"/>
            <a:ext cx="9144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1855" y="5440870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08001" y="4149217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413400" y="4591764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3538" y="3240860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629595" y="3710829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5338970" y="6974724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9047885" y="6850599"/>
            <a:ext cx="10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35BE675-3249-954E-9C27-1C811EE4F1CF}"/>
              </a:ext>
            </a:extLst>
          </p:cNvPr>
          <p:cNvCxnSpPr>
            <a:cxnSpLocks/>
            <a:stCxn id="86" idx="3"/>
            <a:endCxn id="183" idx="1"/>
          </p:cNvCxnSpPr>
          <p:nvPr/>
        </p:nvCxnSpPr>
        <p:spPr>
          <a:xfrm>
            <a:off x="1246215" y="5738051"/>
            <a:ext cx="4314620" cy="597101"/>
          </a:xfrm>
          <a:prstGeom prst="bentConnector3">
            <a:avLst>
              <a:gd name="adj1" fmla="val 9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278189" y="6037445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52286DC-F247-E74F-9533-91A741FA8D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202" y="4350353"/>
            <a:ext cx="594360" cy="594360"/>
          </a:xfrm>
          <a:prstGeom prst="rect">
            <a:avLst/>
          </a:prstGeom>
        </p:spPr>
      </p:pic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AEE8332-C0E9-BE44-8DA6-CE6E6DC67F89}"/>
              </a:ext>
            </a:extLst>
          </p:cNvPr>
          <p:cNvCxnSpPr>
            <a:cxnSpLocks/>
            <a:stCxn id="129" idx="3"/>
            <a:endCxn id="91" idx="1"/>
          </p:cNvCxnSpPr>
          <p:nvPr/>
        </p:nvCxnSpPr>
        <p:spPr>
          <a:xfrm>
            <a:off x="1289213" y="3849328"/>
            <a:ext cx="1058414" cy="2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39CBBF3-BCF8-2B4E-B1AF-D7346A22D2D1}"/>
              </a:ext>
            </a:extLst>
          </p:cNvPr>
          <p:cNvSpPr/>
          <p:nvPr/>
        </p:nvSpPr>
        <p:spPr>
          <a:xfrm>
            <a:off x="1764489" y="5805967"/>
            <a:ext cx="8413385" cy="989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1A23F0F-F16B-4044-88F2-3D1606A72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5572" y="5804952"/>
            <a:ext cx="277535" cy="277535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10179781" y="5212869"/>
            <a:ext cx="898016" cy="1109959"/>
            <a:chOff x="2823969" y="1567527"/>
            <a:chExt cx="1044065" cy="331243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10665" y="1567527"/>
              <a:ext cx="257369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823969" y="1736645"/>
              <a:ext cx="78669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5400000">
            <a:off x="663351" y="5154446"/>
            <a:ext cx="572108" cy="74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14122" y="606449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13398" y="38601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14122" y="505871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855172" y="4868762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(primary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1951535" y="5425784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2680688" y="5425784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7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49085" y="5113766"/>
            <a:ext cx="388347" cy="388347"/>
          </a:xfrm>
          <a:prstGeom prst="rect">
            <a:avLst/>
          </a:prstGeom>
        </p:spPr>
      </p:pic>
      <p:pic>
        <p:nvPicPr>
          <p:cNvPr id="17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913628" y="5113766"/>
            <a:ext cx="388347" cy="388347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536692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546328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619243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560836" y="6140978"/>
            <a:ext cx="388347" cy="388347"/>
          </a:xfrm>
          <a:prstGeom prst="rect">
            <a:avLst/>
          </a:prstGeom>
        </p:spPr>
      </p:pic>
      <p:pic>
        <p:nvPicPr>
          <p:cNvPr id="18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425379" y="6140978"/>
            <a:ext cx="388347" cy="38834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34524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844160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917075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8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39156" y="6140978"/>
            <a:ext cx="388347" cy="388347"/>
          </a:xfrm>
          <a:prstGeom prst="rect">
            <a:avLst/>
          </a:prstGeom>
        </p:spPr>
      </p:pic>
      <p:pic>
        <p:nvPicPr>
          <p:cNvPr id="189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03699" y="6140978"/>
            <a:ext cx="388347" cy="388347"/>
          </a:xfrm>
          <a:prstGeom prst="rect">
            <a:avLst/>
          </a:prstGeom>
        </p:spPr>
      </p:pic>
      <p:pic>
        <p:nvPicPr>
          <p:cNvPr id="120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8723" y="3657601"/>
            <a:ext cx="394953" cy="394953"/>
          </a:xfrm>
          <a:prstGeom prst="rect">
            <a:avLst/>
          </a:prstGeom>
        </p:spPr>
      </p:pic>
      <p:pic>
        <p:nvPicPr>
          <p:cNvPr id="12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2254" y="3657601"/>
            <a:ext cx="394953" cy="394953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EKS</a:t>
            </a:r>
            <a:endParaRPr lang="en-US" sz="1400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1635056" y="5305752"/>
            <a:ext cx="412121" cy="4322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381</Words>
  <Application>Microsoft Office PowerPoint</Application>
  <PresentationFormat>Custom</PresentationFormat>
  <Paragraphs>196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JFrog EC2 High Availability 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Vinay Aggarwal</cp:lastModifiedBy>
  <cp:revision>80</cp:revision>
  <dcterms:created xsi:type="dcterms:W3CDTF">2019-09-16T14:37:06Z</dcterms:created>
  <dcterms:modified xsi:type="dcterms:W3CDTF">2021-10-22T22:34:45Z</dcterms:modified>
</cp:coreProperties>
</file>