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sldIdLst>
    <p:sldId id="426" r:id="rId2"/>
    <p:sldId id="441" r:id="rId3"/>
    <p:sldId id="432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5" autoAdjust="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8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››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520446"/>
            <a:ext cx="6532780" cy="745863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584667"/>
            <a:ext cx="1053932" cy="61741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87275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image" Target="../media/image31.sv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22.svg"/><Relationship Id="rId32" Type="http://schemas.openxmlformats.org/officeDocument/2006/relationships/image" Target="../media/image29.sv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microsoft.com/office/2007/relationships/hdphoto" Target="../media/hdphoto1.wdp"/><Relationship Id="rId36" Type="http://schemas.openxmlformats.org/officeDocument/2006/relationships/image" Target="../media/image33.svg"/><Relationship Id="rId10" Type="http://schemas.openxmlformats.org/officeDocument/2006/relationships/image" Target="../media/image8.sv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13.png"/><Relationship Id="rId30" Type="http://schemas.openxmlformats.org/officeDocument/2006/relationships/image" Target="../media/image27.svg"/><Relationship Id="rId3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8.png"/><Relationship Id="rId18" Type="http://schemas.openxmlformats.org/officeDocument/2006/relationships/image" Target="../media/image14.svg"/><Relationship Id="rId26" Type="http://schemas.openxmlformats.org/officeDocument/2006/relationships/image" Target="../media/image11.png"/><Relationship Id="rId39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image" Target="../media/image19.tiff"/><Relationship Id="rId34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20.svg"/><Relationship Id="rId33" Type="http://schemas.openxmlformats.org/officeDocument/2006/relationships/image" Target="../media/image42.svg"/><Relationship Id="rId38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svg"/><Relationship Id="rId20" Type="http://schemas.openxmlformats.org/officeDocument/2006/relationships/image" Target="../media/image35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10.png"/><Relationship Id="rId32" Type="http://schemas.openxmlformats.org/officeDocument/2006/relationships/image" Target="../media/image22.png"/><Relationship Id="rId37" Type="http://schemas.microsoft.com/office/2007/relationships/hdphoto" Target="../media/hdphoto1.wdp"/><Relationship Id="rId5" Type="http://schemas.openxmlformats.org/officeDocument/2006/relationships/image" Target="../media/image2.png"/><Relationship Id="rId15" Type="http://schemas.openxmlformats.org/officeDocument/2006/relationships/image" Target="../media/image3.png"/><Relationship Id="rId23" Type="http://schemas.openxmlformats.org/officeDocument/2006/relationships/image" Target="../media/image38.svg"/><Relationship Id="rId28" Type="http://schemas.openxmlformats.org/officeDocument/2006/relationships/image" Target="../media/image12.png"/><Relationship Id="rId36" Type="http://schemas.openxmlformats.org/officeDocument/2006/relationships/image" Target="../media/image13.png"/><Relationship Id="rId10" Type="http://schemas.openxmlformats.org/officeDocument/2006/relationships/image" Target="../media/image18.svg"/><Relationship Id="rId19" Type="http://schemas.openxmlformats.org/officeDocument/2006/relationships/image" Target="../media/image18.png"/><Relationship Id="rId31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Relationship Id="rId22" Type="http://schemas.openxmlformats.org/officeDocument/2006/relationships/image" Target="../media/image20.png"/><Relationship Id="rId27" Type="http://schemas.openxmlformats.org/officeDocument/2006/relationships/image" Target="../media/image22.svg"/><Relationship Id="rId30" Type="http://schemas.openxmlformats.org/officeDocument/2006/relationships/image" Target="../media/image21.png"/><Relationship Id="rId35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5.png"/><Relationship Id="rId18" Type="http://schemas.openxmlformats.org/officeDocument/2006/relationships/image" Target="../media/image46.svg"/><Relationship Id="rId26" Type="http://schemas.openxmlformats.org/officeDocument/2006/relationships/image" Target="../media/image11.png"/><Relationship Id="rId3" Type="http://schemas.openxmlformats.org/officeDocument/2006/relationships/image" Target="../media/image1.png"/><Relationship Id="rId21" Type="http://schemas.openxmlformats.org/officeDocument/2006/relationships/image" Target="../media/image19.tiff"/><Relationship Id="rId34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18.svg"/><Relationship Id="rId17" Type="http://schemas.openxmlformats.org/officeDocument/2006/relationships/image" Target="../media/image24.png"/><Relationship Id="rId25" Type="http://schemas.openxmlformats.org/officeDocument/2006/relationships/image" Target="../media/image20.svg"/><Relationship Id="rId33" Type="http://schemas.openxmlformats.org/officeDocument/2006/relationships/image" Target="../media/image5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14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.png"/><Relationship Id="rId32" Type="http://schemas.openxmlformats.org/officeDocument/2006/relationships/image" Target="../media/image26.png"/><Relationship Id="rId37" Type="http://schemas.microsoft.com/office/2007/relationships/hdphoto" Target="../media/hdphoto1.wdp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23" Type="http://schemas.openxmlformats.org/officeDocument/2006/relationships/image" Target="../media/image38.svg"/><Relationship Id="rId28" Type="http://schemas.openxmlformats.org/officeDocument/2006/relationships/image" Target="../media/image12.png"/><Relationship Id="rId36" Type="http://schemas.openxmlformats.org/officeDocument/2006/relationships/image" Target="../media/image13.png"/><Relationship Id="rId10" Type="http://schemas.openxmlformats.org/officeDocument/2006/relationships/image" Target="../media/image12.svg"/><Relationship Id="rId19" Type="http://schemas.openxmlformats.org/officeDocument/2006/relationships/image" Target="../media/image7.png"/><Relationship Id="rId31" Type="http://schemas.openxmlformats.org/officeDocument/2006/relationships/image" Target="../media/image48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0.svg"/><Relationship Id="rId22" Type="http://schemas.openxmlformats.org/officeDocument/2006/relationships/image" Target="../media/image20.png"/><Relationship Id="rId27" Type="http://schemas.openxmlformats.org/officeDocument/2006/relationships/image" Target="../media/image22.svg"/><Relationship Id="rId30" Type="http://schemas.openxmlformats.org/officeDocument/2006/relationships/image" Target="../media/image25.png"/><Relationship Id="rId35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638944" y="3618145"/>
            <a:ext cx="2214564" cy="40643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65215" y="1798705"/>
            <a:ext cx="2214564" cy="169644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641895" y="1796301"/>
            <a:ext cx="2214564" cy="17007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595294" y="3633654"/>
            <a:ext cx="2214564" cy="40664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03396" y="966655"/>
            <a:ext cx="9420757" cy="73189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0593" y="969272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574141" y="1248131"/>
            <a:ext cx="2402325" cy="6602911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480264" y="1621812"/>
            <a:ext cx="7630070" cy="64398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478386" y="1621813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3588F3-E328-BF44-BAD5-299A2F91A2DC}"/>
              </a:ext>
            </a:extLst>
          </p:cNvPr>
          <p:cNvSpPr txBox="1"/>
          <p:nvPr/>
        </p:nvSpPr>
        <p:spPr>
          <a:xfrm>
            <a:off x="1467847" y="7618177"/>
            <a:ext cx="88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B600A7-79EB-204D-AE6E-3ABDA00BD39A}"/>
              </a:ext>
            </a:extLst>
          </p:cNvPr>
          <p:cNvSpPr txBox="1"/>
          <p:nvPr/>
        </p:nvSpPr>
        <p:spPr>
          <a:xfrm>
            <a:off x="3249631" y="7318619"/>
            <a:ext cx="1077943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65215" y="3614682"/>
            <a:ext cx="274320" cy="27432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6A330A6-44A6-9C4D-8449-D14167109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575704" y="3981006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80BD4-21C5-BC49-8566-A2E31E245002}"/>
              </a:ext>
            </a:extLst>
          </p:cNvPr>
          <p:cNvSpPr txBox="1"/>
          <p:nvPr/>
        </p:nvSpPr>
        <p:spPr>
          <a:xfrm>
            <a:off x="3065953" y="439011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A4291E-F3FD-9A43-B20A-47F42CC56389}"/>
              </a:ext>
            </a:extLst>
          </p:cNvPr>
          <p:cNvSpPr/>
          <p:nvPr/>
        </p:nvSpPr>
        <p:spPr>
          <a:xfrm>
            <a:off x="3191656" y="4868694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74E0A03-7F16-E849-A0D9-E640D7D1F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53439" y="486869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00FEDEB-8B27-5A47-8770-94A885B763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575704" y="4907503"/>
            <a:ext cx="469900" cy="4699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949C564-AFA5-CC4F-AA8E-F3BFEA7D389F}"/>
              </a:ext>
            </a:extLst>
          </p:cNvPr>
          <p:cNvSpPr txBox="1"/>
          <p:nvPr/>
        </p:nvSpPr>
        <p:spPr>
          <a:xfrm>
            <a:off x="3045013" y="530097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C4D8DA-21E8-7441-B51B-8D71AB025A68}"/>
              </a:ext>
            </a:extLst>
          </p:cNvPr>
          <p:cNvSpPr txBox="1"/>
          <p:nvPr/>
        </p:nvSpPr>
        <p:spPr>
          <a:xfrm>
            <a:off x="4881773" y="53041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Artifactory secondary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661887" y="1798490"/>
            <a:ext cx="274320" cy="274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542909" y="1248131"/>
            <a:ext cx="2402325" cy="6602911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4516E3-067A-CB42-85F8-56E2C528C5C3}"/>
              </a:ext>
            </a:extLst>
          </p:cNvPr>
          <p:cNvSpPr txBox="1"/>
          <p:nvPr/>
        </p:nvSpPr>
        <p:spPr>
          <a:xfrm>
            <a:off x="7199771" y="6811756"/>
            <a:ext cx="111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 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HA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ptional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8BEF6D83-25D0-5549-914C-278AD8148E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6797266" y="6802265"/>
            <a:ext cx="487180" cy="48718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638944" y="3618146"/>
            <a:ext cx="274320" cy="27432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4014D03-3D40-8B42-AC5A-C1B8E43A3E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514226" y="4907450"/>
            <a:ext cx="469900" cy="4699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AD8FD2-A181-8A47-AD48-235FA9552BF3}"/>
              </a:ext>
            </a:extLst>
          </p:cNvPr>
          <p:cNvSpPr txBox="1"/>
          <p:nvPr/>
        </p:nvSpPr>
        <p:spPr>
          <a:xfrm>
            <a:off x="6992524" y="53006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642308" y="1793696"/>
            <a:ext cx="274320" cy="27432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12" idx="3"/>
            <a:endCxn id="76" idx="1"/>
          </p:cNvCxnSpPr>
          <p:nvPr/>
        </p:nvCxnSpPr>
        <p:spPr>
          <a:xfrm>
            <a:off x="4086678" y="7043211"/>
            <a:ext cx="2710589" cy="26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A960599-1DC8-E04C-B908-6529AA9157AD}"/>
              </a:ext>
            </a:extLst>
          </p:cNvPr>
          <p:cNvSpPr/>
          <p:nvPr/>
        </p:nvSpPr>
        <p:spPr>
          <a:xfrm>
            <a:off x="3192466" y="2718057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50225" y="2722035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625128" y="2766927"/>
            <a:ext cx="394953" cy="394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326223" y="3112848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7234771" y="3115227"/>
            <a:ext cx="101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594089" y="2062503"/>
            <a:ext cx="394953" cy="39495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551701" y="2063667"/>
            <a:ext cx="394953" cy="39495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3068788" y="2447035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218054" y="2447715"/>
            <a:ext cx="104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6CC1F7-A801-E24A-A318-61EA30C3C067}"/>
              </a:ext>
            </a:extLst>
          </p:cNvPr>
          <p:cNvSpPr txBox="1"/>
          <p:nvPr/>
        </p:nvSpPr>
        <p:spPr>
          <a:xfrm>
            <a:off x="1402313" y="4904234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632C698-F74F-5B46-B011-1C884FBF46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617615" y="4303677"/>
            <a:ext cx="594360" cy="59436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9C42C22B-AE73-AC4A-BD26-23164E805D3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flipH="1">
            <a:off x="1674697" y="3209018"/>
            <a:ext cx="483586" cy="4699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407B5D6-4D9B-4942-BDEF-98DA796479A0}"/>
              </a:ext>
            </a:extLst>
          </p:cNvPr>
          <p:cNvSpPr txBox="1"/>
          <p:nvPr/>
        </p:nvSpPr>
        <p:spPr>
          <a:xfrm>
            <a:off x="1602513" y="3681600"/>
            <a:ext cx="62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A646124C-7D7B-CF45-8728-81406848AF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667402" y="2352933"/>
            <a:ext cx="469900" cy="4699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883E4CD-D281-CF41-A80F-0B7E1C49EAFC}"/>
              </a:ext>
            </a:extLst>
          </p:cNvPr>
          <p:cNvSpPr txBox="1"/>
          <p:nvPr/>
        </p:nvSpPr>
        <p:spPr>
          <a:xfrm>
            <a:off x="1591456" y="2825049"/>
            <a:ext cx="62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7F45-5C5B-0642-9785-F46998675881}"/>
              </a:ext>
            </a:extLst>
          </p:cNvPr>
          <p:cNvSpPr/>
          <p:nvPr/>
        </p:nvSpPr>
        <p:spPr>
          <a:xfrm>
            <a:off x="3188986" y="3938601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1B7666C-8AFC-F84C-92AF-49359DA787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46745" y="3938187"/>
            <a:ext cx="277535" cy="2775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80EBCEE-28CC-7B43-B975-32F87FC8E51C}"/>
              </a:ext>
            </a:extLst>
          </p:cNvPr>
          <p:cNvSpPr txBox="1"/>
          <p:nvPr/>
        </p:nvSpPr>
        <p:spPr>
          <a:xfrm>
            <a:off x="6991173" y="43862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8370860" y="4279193"/>
            <a:ext cx="831012" cy="968248"/>
            <a:chOff x="2338436" y="1567527"/>
            <a:chExt cx="1824394" cy="331243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90783" y="1567527"/>
              <a:ext cx="47204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436" y="1733630"/>
              <a:ext cx="135234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901584" y="512557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99775" y="298942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01584" y="41954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201" y="2766927"/>
            <a:ext cx="394953" cy="394953"/>
          </a:xfrm>
          <a:prstGeom prst="rect">
            <a:avLst/>
          </a:prstGeom>
        </p:spPr>
      </p:pic>
      <p:pic>
        <p:nvPicPr>
          <p:cNvPr id="7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362" y="4021735"/>
            <a:ext cx="394953" cy="394953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7" idx="3"/>
            <a:endCxn id="94" idx="1"/>
          </p:cNvCxnSpPr>
          <p:nvPr/>
        </p:nvCxnSpPr>
        <p:spPr>
          <a:xfrm>
            <a:off x="2214757" y="2963549"/>
            <a:ext cx="1410371" cy="8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618888" y="7016662"/>
            <a:ext cx="594360" cy="594360"/>
          </a:xfrm>
          <a:prstGeom prst="rect">
            <a:avLst/>
          </a:prstGeom>
        </p:spPr>
      </p:pic>
      <p:pic>
        <p:nvPicPr>
          <p:cNvPr id="112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3492317" y="6746031"/>
            <a:ext cx="594360" cy="594360"/>
          </a:xfrm>
          <a:prstGeom prst="rect">
            <a:avLst/>
          </a:prstGeom>
        </p:spPr>
      </p:pic>
      <p:sp>
        <p:nvSpPr>
          <p:cNvPr id="95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56789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3" idx="2"/>
            <a:endCxn id="71" idx="0"/>
          </p:cNvCxnSpPr>
          <p:nvPr/>
        </p:nvCxnSpPr>
        <p:spPr>
          <a:xfrm>
            <a:off x="1913409" y="3958599"/>
            <a:ext cx="1386" cy="34507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11977" y="4215722"/>
            <a:ext cx="1363457" cy="927293"/>
            <a:chOff x="2674471" y="1567527"/>
            <a:chExt cx="1488359" cy="331243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9BEB6DF-9F85-3444-B18D-655E27594665}"/>
              </a:ext>
            </a:extLst>
          </p:cNvPr>
          <p:cNvSpPr/>
          <p:nvPr/>
        </p:nvSpPr>
        <p:spPr>
          <a:xfrm>
            <a:off x="3188270" y="5794786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90BC261-81CF-084F-9723-985085A89B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50053" y="5794786"/>
            <a:ext cx="274320" cy="274320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86F85705-EFC1-4948-9DAD-90771DFF61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572318" y="5833595"/>
            <a:ext cx="469900" cy="4699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33DC9D1B-DA2A-8048-BF25-4D05A37EB95C}"/>
              </a:ext>
            </a:extLst>
          </p:cNvPr>
          <p:cNvSpPr txBox="1"/>
          <p:nvPr/>
        </p:nvSpPr>
        <p:spPr>
          <a:xfrm>
            <a:off x="3041627" y="622706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Xray node(s)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4F451A7-A9F1-4140-A797-32B2EFA9B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510840" y="5833542"/>
            <a:ext cx="469900" cy="4699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8B0428B3-74E3-0848-8A19-0371BBA34675}"/>
              </a:ext>
            </a:extLst>
          </p:cNvPr>
          <p:cNvSpPr txBox="1"/>
          <p:nvPr/>
        </p:nvSpPr>
        <p:spPr>
          <a:xfrm>
            <a:off x="6989138" y="622673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Xray node(s)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E11C18-93F2-6B4A-904D-903E4E06AB22}"/>
              </a:ext>
            </a:extLst>
          </p:cNvPr>
          <p:cNvSpPr txBox="1"/>
          <p:nvPr/>
        </p:nvSpPr>
        <p:spPr>
          <a:xfrm>
            <a:off x="4898198" y="6051668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CC380C-632D-9046-AFBD-26C9BF2A6477}"/>
              </a:ext>
            </a:extLst>
          </p:cNvPr>
          <p:cNvSpPr txBox="1"/>
          <p:nvPr/>
        </p:nvSpPr>
        <p:spPr>
          <a:xfrm>
            <a:off x="1411672" y="6366620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975E19AF-380A-E04B-96B6-FB03F60ED0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626974" y="5766063"/>
            <a:ext cx="594360" cy="594360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428053-86F7-4943-A028-976C6341E38D}"/>
              </a:ext>
            </a:extLst>
          </p:cNvPr>
          <p:cNvCxnSpPr>
            <a:cxnSpLocks/>
          </p:cNvCxnSpPr>
          <p:nvPr/>
        </p:nvCxnSpPr>
        <p:spPr>
          <a:xfrm>
            <a:off x="2315174" y="6087874"/>
            <a:ext cx="875729" cy="85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123">
            <a:extLst>
              <a:ext uri="{FF2B5EF4-FFF2-40B4-BE49-F238E27FC236}">
                <a16:creationId xmlns:a16="http://schemas.microsoft.com/office/drawing/2014/main" id="{815AAB7A-3D1D-F540-BF96-843F414BC889}"/>
              </a:ext>
            </a:extLst>
          </p:cNvPr>
          <p:cNvSpPr/>
          <p:nvPr/>
        </p:nvSpPr>
        <p:spPr>
          <a:xfrm rot="10800000">
            <a:off x="2672637" y="4433439"/>
            <a:ext cx="497074" cy="92729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05A51809-D26C-0D4B-A29C-BFECA56595AE}"/>
              </a:ext>
            </a:extLst>
          </p:cNvPr>
          <p:cNvSpPr/>
          <p:nvPr/>
        </p:nvSpPr>
        <p:spPr>
          <a:xfrm rot="10800000" flipH="1">
            <a:off x="2212183" y="5356320"/>
            <a:ext cx="454217" cy="50914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9457408-49B8-D74F-A559-914152B31E54}"/>
              </a:ext>
            </a:extLst>
          </p:cNvPr>
          <p:cNvCxnSpPr/>
          <p:nvPr/>
        </p:nvCxnSpPr>
        <p:spPr>
          <a:xfrm>
            <a:off x="8363083" y="6101566"/>
            <a:ext cx="84396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83FA64B8-BC20-8B40-8E6C-BBC88D66EC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9226198" y="5736754"/>
            <a:ext cx="1342959" cy="7452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77B287-4A2B-2A46-A369-3EC052889C4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9192525" y="4497427"/>
            <a:ext cx="1592207" cy="6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62143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2772170" y="4642900"/>
            <a:ext cx="5830657" cy="178656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17228" y="2537417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66156" y="1751443"/>
            <a:ext cx="9391492" cy="58701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66156" y="1750177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495570" y="2054982"/>
            <a:ext cx="2625577" cy="531358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500597" y="2349211"/>
            <a:ext cx="7941030" cy="514750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500596" y="2344913"/>
            <a:ext cx="330200" cy="330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3563269" y="432634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21437" y="2537416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3560245" y="252365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288850" y="7196842"/>
            <a:ext cx="94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457273" y="2805746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2913043" y="3213057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2776885" y="3461164"/>
            <a:ext cx="5833872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   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29182" y="3460961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454559" y="3516961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2913845" y="38562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29814" y="4645300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6596764" y="2537155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659935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6475105" y="2054982"/>
            <a:ext cx="2624328" cy="531266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6596097" y="4323156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7540909" y="432511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602804" y="2537416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7542770" y="252374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483446" y="2802593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6946617" y="3212372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6933917" y="38541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9545502" y="4574815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ECS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202781" y="6522316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33" idx="3"/>
            <a:endCxn id="119" idx="1"/>
          </p:cNvCxnSpPr>
          <p:nvPr/>
        </p:nvCxnSpPr>
        <p:spPr>
          <a:xfrm>
            <a:off x="3896477" y="6761988"/>
            <a:ext cx="3306304" cy="39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78EE30A2-A2D6-C14F-AFE6-98F01C934B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807504" y="3971552"/>
            <a:ext cx="594360" cy="5943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0773" y="5189838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666963" y="6518806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1530652" y="7115472"/>
            <a:ext cx="87140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670461" y="5272216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 flipH="1">
            <a:off x="1727287" y="4098275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1699315" y="4571654"/>
            <a:ext cx="535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745657" y="3100277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1677905" y="3576021"/>
            <a:ext cx="605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3103261" y="6967402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7605610" y="6535378"/>
            <a:ext cx="111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97BE25-5460-4948-9ED4-3E3DD07A8F40}"/>
              </a:ext>
            </a:extLst>
          </p:cNvPr>
          <p:cNvSpPr txBox="1"/>
          <p:nvPr/>
        </p:nvSpPr>
        <p:spPr>
          <a:xfrm>
            <a:off x="4770277" y="5105395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(primary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1A49BE5-3036-5C4C-B766-88C19D353B35}"/>
              </a:ext>
            </a:extLst>
          </p:cNvPr>
          <p:cNvSpPr txBox="1"/>
          <p:nvPr/>
        </p:nvSpPr>
        <p:spPr>
          <a:xfrm>
            <a:off x="4774283" y="5774128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(secondary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33AC67-D8CC-4B44-A8FF-FEBCDDB59EB2}"/>
              </a:ext>
            </a:extLst>
          </p:cNvPr>
          <p:cNvSpPr txBox="1"/>
          <p:nvPr/>
        </p:nvSpPr>
        <p:spPr>
          <a:xfrm>
            <a:off x="4096619" y="4659630"/>
            <a:ext cx="822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8081/8082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1294737" y="5877102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602827" y="5536183"/>
            <a:ext cx="115553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>
            <a:extLst>
              <a:ext uri="{FF2B5EF4-FFF2-40B4-BE49-F238E27FC236}">
                <a16:creationId xmlns:a16="http://schemas.microsoft.com/office/drawing/2014/main" id="{2FAE9F94-13B0-6B40-9990-90BC01874C6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4280004" y="4944610"/>
            <a:ext cx="469900" cy="46990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29381B8-1EED-E145-92B6-CF62DE57375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032917" y="4722832"/>
            <a:ext cx="274320" cy="27432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5C62BA4C-1D12-414C-B37E-AC94C944B5A7}"/>
              </a:ext>
            </a:extLst>
          </p:cNvPr>
          <p:cNvSpPr/>
          <p:nvPr/>
        </p:nvSpPr>
        <p:spPr>
          <a:xfrm>
            <a:off x="3036200" y="472344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B1F810BE-7D4C-F040-B21E-BA79006EB5D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3548639" y="4943318"/>
            <a:ext cx="469900" cy="469900"/>
          </a:xfrm>
          <a:prstGeom prst="rect">
            <a:avLst/>
          </a:prstGeom>
        </p:spPr>
      </p:pic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32" idx="3"/>
            <a:endCxn id="125" idx="1"/>
          </p:cNvCxnSpPr>
          <p:nvPr/>
        </p:nvCxnSpPr>
        <p:spPr>
          <a:xfrm>
            <a:off x="4018540" y="5178268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6649E6E-D303-2242-A03C-1E4295C818ED}"/>
              </a:ext>
            </a:extLst>
          </p:cNvPr>
          <p:cNvSpPr txBox="1"/>
          <p:nvPr/>
        </p:nvSpPr>
        <p:spPr>
          <a:xfrm>
            <a:off x="3348581" y="528413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175DE6-C301-7443-885D-C3766783E834}"/>
              </a:ext>
            </a:extLst>
          </p:cNvPr>
          <p:cNvSpPr txBox="1"/>
          <p:nvPr/>
        </p:nvSpPr>
        <p:spPr>
          <a:xfrm>
            <a:off x="4093621" y="528118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E2B207-20D4-2B4B-8442-B4B8D4571B20}"/>
              </a:ext>
            </a:extLst>
          </p:cNvPr>
          <p:cNvSpPr txBox="1"/>
          <p:nvPr/>
        </p:nvSpPr>
        <p:spPr>
          <a:xfrm>
            <a:off x="4093621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</a:t>
            </a:r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1BF3B99-27DB-204B-8D73-80F07CEFB5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028107" y="5591512"/>
            <a:ext cx="274320" cy="27432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5E13C383-3902-B44F-9D75-58F1284FBCF3}"/>
              </a:ext>
            </a:extLst>
          </p:cNvPr>
          <p:cNvSpPr/>
          <p:nvPr/>
        </p:nvSpPr>
        <p:spPr>
          <a:xfrm>
            <a:off x="3032917" y="559113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3544981" y="5810968"/>
            <a:ext cx="469900" cy="4699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67896" y="5651051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033A01-FAC8-3F4D-B6FE-2D2CB037A94F}"/>
              </a:ext>
            </a:extLst>
          </p:cNvPr>
          <p:cNvSpPr txBox="1"/>
          <p:nvPr/>
        </p:nvSpPr>
        <p:spPr>
          <a:xfrm>
            <a:off x="3361635" y="615114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11C588D-7519-404B-91D0-41A7A1A902C3}"/>
              </a:ext>
            </a:extLst>
          </p:cNvPr>
          <p:cNvSpPr txBox="1"/>
          <p:nvPr/>
        </p:nvSpPr>
        <p:spPr>
          <a:xfrm>
            <a:off x="4097729" y="614819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E6960EC-2C7E-B644-B16B-8CA1B3E2752E}"/>
              </a:ext>
            </a:extLst>
          </p:cNvPr>
          <p:cNvSpPr txBox="1"/>
          <p:nvPr/>
        </p:nvSpPr>
        <p:spPr>
          <a:xfrm>
            <a:off x="7717978" y="552363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Ports: 8081/8082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56A08DF7-B6A8-1747-80CE-5DB28E043D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01363" y="5820112"/>
            <a:ext cx="469900" cy="4699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7AF647DD-85C9-094F-A67E-13FD589FB4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6690517" y="5591512"/>
            <a:ext cx="274320" cy="274320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36A8A8F0-E2D3-DF49-BABC-CA95F46AC58A}"/>
              </a:ext>
            </a:extLst>
          </p:cNvPr>
          <p:cNvSpPr/>
          <p:nvPr/>
        </p:nvSpPr>
        <p:spPr>
          <a:xfrm>
            <a:off x="6690517" y="5591513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2" name="Graphic 191">
            <a:extLst>
              <a:ext uri="{FF2B5EF4-FFF2-40B4-BE49-F238E27FC236}">
                <a16:creationId xmlns:a16="http://schemas.microsoft.com/office/drawing/2014/main" id="{D3F5F897-A889-DF4C-9C03-6667E091498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169998" y="5820112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FDC9B31E-7F7B-F246-87A2-DDE8DC47EAE4}"/>
              </a:ext>
            </a:extLst>
          </p:cNvPr>
          <p:cNvSpPr txBox="1"/>
          <p:nvPr/>
        </p:nvSpPr>
        <p:spPr>
          <a:xfrm>
            <a:off x="7017945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C1CB4A8-ADFC-2F42-AC7E-620A44F121BB}"/>
              </a:ext>
            </a:extLst>
          </p:cNvPr>
          <p:cNvSpPr txBox="1"/>
          <p:nvPr/>
        </p:nvSpPr>
        <p:spPr>
          <a:xfrm>
            <a:off x="6969940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3C8EBB3-6A57-264C-9C50-0BB1CACD35BC}"/>
              </a:ext>
            </a:extLst>
          </p:cNvPr>
          <p:cNvSpPr txBox="1"/>
          <p:nvPr/>
        </p:nvSpPr>
        <p:spPr>
          <a:xfrm>
            <a:off x="7726113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F924CB9B-BA19-6145-8AAE-867ED9E905F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6686301" y="4722832"/>
            <a:ext cx="274320" cy="27432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7CBB5ED1-CC63-AC46-B952-4119582C1C37}"/>
              </a:ext>
            </a:extLst>
          </p:cNvPr>
          <p:cNvSpPr/>
          <p:nvPr/>
        </p:nvSpPr>
        <p:spPr>
          <a:xfrm>
            <a:off x="6688483" y="4722833"/>
            <a:ext cx="1799078" cy="770179"/>
          </a:xfrm>
          <a:prstGeom prst="rect">
            <a:avLst/>
          </a:prstGeom>
          <a:noFill/>
          <a:ln w="12700">
            <a:solidFill>
              <a:srgbClr val="D8661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76E99358-E03B-3F4F-B717-CD76E51F8A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2621437" y="4320496"/>
            <a:ext cx="274320" cy="274320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83" idx="3"/>
            <a:endCxn id="126" idx="1"/>
          </p:cNvCxnSpPr>
          <p:nvPr/>
        </p:nvCxnSpPr>
        <p:spPr>
          <a:xfrm>
            <a:off x="4014881" y="6045918"/>
            <a:ext cx="261620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</p:cNvCxnSpPr>
          <p:nvPr/>
        </p:nvCxnSpPr>
        <p:spPr>
          <a:xfrm>
            <a:off x="7639898" y="6048850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16200000" flipH="1">
            <a:off x="1755452" y="5060028"/>
            <a:ext cx="423564" cy="8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66157" y="3723610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870861" y="4904289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89533" y="476968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pic>
        <p:nvPicPr>
          <p:cNvPr id="126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4276501" y="5810968"/>
            <a:ext cx="469900" cy="469900"/>
          </a:xfrm>
          <a:prstGeom prst="rect">
            <a:avLst/>
          </a:prstGeom>
        </p:spPr>
      </p:pic>
      <p:pic>
        <p:nvPicPr>
          <p:cNvPr id="131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46" y="3515825"/>
            <a:ext cx="394953" cy="394953"/>
          </a:xfrm>
          <a:prstGeom prst="rect">
            <a:avLst/>
          </a:prstGeom>
        </p:spPr>
      </p:pic>
      <p:pic>
        <p:nvPicPr>
          <p:cNvPr id="133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3411845" y="6519672"/>
            <a:ext cx="484632" cy="484632"/>
          </a:xfrm>
          <a:prstGeom prst="rect">
            <a:avLst/>
          </a:prstGeom>
        </p:spPr>
      </p:pic>
      <p:sp>
        <p:nvSpPr>
          <p:cNvPr id="106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ECS</a:t>
            </a:r>
            <a:endParaRPr lang="en-US" sz="1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52611" y="5197443"/>
            <a:ext cx="1283989" cy="865505"/>
            <a:chOff x="2674471" y="1567527"/>
            <a:chExt cx="1488359" cy="331243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1" idx="1"/>
            <a:endCxn id="129" idx="3"/>
          </p:cNvCxnSpPr>
          <p:nvPr/>
        </p:nvCxnSpPr>
        <p:spPr>
          <a:xfrm flipH="1">
            <a:off x="2283096" y="3714438"/>
            <a:ext cx="1171463" cy="8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2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1502442" y="4439368"/>
            <a:ext cx="2214564" cy="29444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1502442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395866" y="1714500"/>
            <a:ext cx="11725808" cy="6203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95866" y="1710363"/>
            <a:ext cx="369193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414039" y="2002569"/>
            <a:ext cx="2402325" cy="547773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527905" y="2296799"/>
            <a:ext cx="10253454" cy="54988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27905" y="2296799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497409" y="4440520"/>
            <a:ext cx="274320" cy="2743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2361978" y="44348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497410" y="2606040"/>
            <a:ext cx="261065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2363772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688546" y="7545103"/>
            <a:ext cx="104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343691" y="2940917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1800136" y="3317538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1758474" y="3596336"/>
            <a:ext cx="8412480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</a:t>
            </a:r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277124" y="3593085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2347628" y="3652132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1806914" y="3992796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1761379" y="4797122"/>
            <a:ext cx="8416495" cy="9434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273075" y="4794739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5123466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5120383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5021239" y="2010043"/>
            <a:ext cx="2402325" cy="547025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125017" y="4443984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5983002" y="4434841"/>
            <a:ext cx="17690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123466" y="2606040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598298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029578" y="2943861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5482293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4AFAAB-DDEF-FD4C-8CA1-2E87C551743B}"/>
              </a:ext>
            </a:extLst>
          </p:cNvPr>
          <p:cNvSpPr/>
          <p:nvPr/>
        </p:nvSpPr>
        <p:spPr>
          <a:xfrm>
            <a:off x="8250714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A967AE-A57F-BB4B-9751-1BC3C594F188}"/>
              </a:ext>
            </a:extLst>
          </p:cNvPr>
          <p:cNvSpPr/>
          <p:nvPr/>
        </p:nvSpPr>
        <p:spPr>
          <a:xfrm>
            <a:off x="8251846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4505EC-DEC6-7049-AB0D-C5D9CBFE1AAA}"/>
              </a:ext>
            </a:extLst>
          </p:cNvPr>
          <p:cNvSpPr/>
          <p:nvPr/>
        </p:nvSpPr>
        <p:spPr>
          <a:xfrm>
            <a:off x="8152702" y="2029823"/>
            <a:ext cx="2402325" cy="545047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3 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6CE79E50-006B-4B46-B46D-D0D9D2D4E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254594" y="4443984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C99D554-8B4D-9D4A-99F3-828C375C330E}"/>
              </a:ext>
            </a:extLst>
          </p:cNvPr>
          <p:cNvSpPr txBox="1"/>
          <p:nvPr/>
        </p:nvSpPr>
        <p:spPr>
          <a:xfrm>
            <a:off x="9110250" y="4434841"/>
            <a:ext cx="177393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10.0.64.0/19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ACF1A5BA-21BE-9541-B002-190ACBC3907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8250714" y="2606040"/>
            <a:ext cx="274320" cy="27432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E60B002E-1662-4044-BCC3-B58A92AF3ABA}"/>
              </a:ext>
            </a:extLst>
          </p:cNvPr>
          <p:cNvSpPr txBox="1"/>
          <p:nvPr/>
        </p:nvSpPr>
        <p:spPr>
          <a:xfrm>
            <a:off x="911225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10.0.160.0/20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E2203BF6-9888-6D42-9D37-075169DE5B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109510" y="2939659"/>
            <a:ext cx="394953" cy="39495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B436EDB-7360-E84E-9E36-F4D7985D4B32}"/>
              </a:ext>
            </a:extLst>
          </p:cNvPr>
          <p:cNvSpPr txBox="1"/>
          <p:nvPr/>
        </p:nvSpPr>
        <p:spPr>
          <a:xfrm>
            <a:off x="8560081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5479586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22F215-A5BB-B740-918F-C10F4A729C9E}"/>
              </a:ext>
            </a:extLst>
          </p:cNvPr>
          <p:cNvSpPr txBox="1"/>
          <p:nvPr/>
        </p:nvSpPr>
        <p:spPr>
          <a:xfrm>
            <a:off x="8561610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10277281" y="494471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EKS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5B3EEB4B-6333-224B-BF79-2B92B9CACD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6398961" y="6830686"/>
            <a:ext cx="487180" cy="48718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8639079" y="6837537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07" idx="3"/>
            <a:endCxn id="119" idx="1"/>
          </p:cNvCxnSpPr>
          <p:nvPr/>
        </p:nvCxnSpPr>
        <p:spPr>
          <a:xfrm>
            <a:off x="6886141" y="7074277"/>
            <a:ext cx="1752938" cy="68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58662" y="5431464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41966" y="6599898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485439" y="7202050"/>
            <a:ext cx="9144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1855" y="5440870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 flipH="1">
            <a:off x="708001" y="4149217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413400" y="4591764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23538" y="3240860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629595" y="3710829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5338970" y="6974724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9047885" y="6850599"/>
            <a:ext cx="105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035BE675-3249-954E-9C27-1C811EE4F1CF}"/>
              </a:ext>
            </a:extLst>
          </p:cNvPr>
          <p:cNvCxnSpPr>
            <a:cxnSpLocks/>
            <a:stCxn id="86" idx="3"/>
            <a:endCxn id="183" idx="1"/>
          </p:cNvCxnSpPr>
          <p:nvPr/>
        </p:nvCxnSpPr>
        <p:spPr>
          <a:xfrm>
            <a:off x="1246215" y="5738051"/>
            <a:ext cx="4314620" cy="597101"/>
          </a:xfrm>
          <a:prstGeom prst="bentConnector3">
            <a:avLst>
              <a:gd name="adj1" fmla="val 9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278189" y="6037445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52286DC-F247-E74F-9533-91A741FA8DC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1137202" y="4350353"/>
            <a:ext cx="594360" cy="594360"/>
          </a:xfrm>
          <a:prstGeom prst="rect">
            <a:avLst/>
          </a:prstGeom>
        </p:spPr>
      </p:pic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AEE8332-C0E9-BE44-8DA6-CE6E6DC67F89}"/>
              </a:ext>
            </a:extLst>
          </p:cNvPr>
          <p:cNvCxnSpPr>
            <a:cxnSpLocks/>
            <a:stCxn id="129" idx="3"/>
            <a:endCxn id="91" idx="1"/>
          </p:cNvCxnSpPr>
          <p:nvPr/>
        </p:nvCxnSpPr>
        <p:spPr>
          <a:xfrm>
            <a:off x="1289213" y="3849328"/>
            <a:ext cx="1058414" cy="2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39CBBF3-BCF8-2B4E-B1AF-D7346A22D2D1}"/>
              </a:ext>
            </a:extLst>
          </p:cNvPr>
          <p:cNvSpPr/>
          <p:nvPr/>
        </p:nvSpPr>
        <p:spPr>
          <a:xfrm>
            <a:off x="1764489" y="5805967"/>
            <a:ext cx="8413385" cy="989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1A23F0F-F16B-4044-88F2-3D1606A72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275572" y="5804952"/>
            <a:ext cx="277535" cy="277535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10179781" y="5212869"/>
            <a:ext cx="898016" cy="1109959"/>
            <a:chOff x="2823969" y="1567527"/>
            <a:chExt cx="1044065" cy="331243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10665" y="1567527"/>
              <a:ext cx="257369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823969" y="1736645"/>
              <a:ext cx="78669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5400000">
            <a:off x="663351" y="5154446"/>
            <a:ext cx="572108" cy="74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514122" y="606449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13398" y="38601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514122" y="5058712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855172" y="4868762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(primary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1951535" y="5425784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2680688" y="5425784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7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2049085" y="5113766"/>
            <a:ext cx="388347" cy="388347"/>
          </a:xfrm>
          <a:prstGeom prst="rect">
            <a:avLst/>
          </a:prstGeom>
        </p:spPr>
      </p:pic>
      <p:pic>
        <p:nvPicPr>
          <p:cNvPr id="17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2913628" y="5113766"/>
            <a:ext cx="388347" cy="388347"/>
          </a:xfrm>
          <a:prstGeom prst="rect">
            <a:avLst/>
          </a:prstGeom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536692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546328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619243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5560836" y="6140978"/>
            <a:ext cx="388347" cy="388347"/>
          </a:xfrm>
          <a:prstGeom prst="rect">
            <a:avLst/>
          </a:prstGeom>
        </p:spPr>
      </p:pic>
      <p:pic>
        <p:nvPicPr>
          <p:cNvPr id="18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6425379" y="6140978"/>
            <a:ext cx="388347" cy="388347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834524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844160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917075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8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8539156" y="6140978"/>
            <a:ext cx="388347" cy="388347"/>
          </a:xfrm>
          <a:prstGeom prst="rect">
            <a:avLst/>
          </a:prstGeom>
        </p:spPr>
      </p:pic>
      <p:pic>
        <p:nvPicPr>
          <p:cNvPr id="189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9403699" y="6140978"/>
            <a:ext cx="388347" cy="388347"/>
          </a:xfrm>
          <a:prstGeom prst="rect">
            <a:avLst/>
          </a:prstGeom>
        </p:spPr>
      </p:pic>
      <p:pic>
        <p:nvPicPr>
          <p:cNvPr id="120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8723" y="3657601"/>
            <a:ext cx="394953" cy="394953"/>
          </a:xfrm>
          <a:prstGeom prst="rect">
            <a:avLst/>
          </a:prstGeom>
        </p:spPr>
      </p:pic>
      <p:pic>
        <p:nvPicPr>
          <p:cNvPr id="12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2254" y="3657601"/>
            <a:ext cx="394953" cy="394953"/>
          </a:xfrm>
          <a:prstGeom prst="rect">
            <a:avLst/>
          </a:prstGeom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EKS</a:t>
            </a:r>
            <a:endParaRPr lang="en-US" sz="1400" dirty="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D4E5E19-4E83-4F46-B1E2-03E9F161323E}"/>
              </a:ext>
            </a:extLst>
          </p:cNvPr>
          <p:cNvSpPr/>
          <p:nvPr/>
        </p:nvSpPr>
        <p:spPr>
          <a:xfrm flipH="1">
            <a:off x="1635056" y="5305752"/>
            <a:ext cx="412121" cy="4322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258</Words>
  <Application>Microsoft Office PowerPoint</Application>
  <PresentationFormat>Custom</PresentationFormat>
  <Paragraphs>139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O'Neal, Anna</cp:lastModifiedBy>
  <cp:revision>77</cp:revision>
  <dcterms:created xsi:type="dcterms:W3CDTF">2019-09-16T14:37:06Z</dcterms:created>
  <dcterms:modified xsi:type="dcterms:W3CDTF">2021-04-13T16:54:49Z</dcterms:modified>
</cp:coreProperties>
</file>