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6459200" cy="1645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6" y="-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440" y="2693671"/>
            <a:ext cx="13990320" cy="5730240"/>
          </a:xfrm>
        </p:spPr>
        <p:txBody>
          <a:bodyPr anchor="b"/>
          <a:lstStyle>
            <a:lvl1pPr algn="ctr">
              <a:defRPr sz="10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8644891"/>
            <a:ext cx="12344400" cy="3973829"/>
          </a:xfrm>
        </p:spPr>
        <p:txBody>
          <a:bodyPr/>
          <a:lstStyle>
            <a:lvl1pPr marL="0" indent="0" algn="ctr">
              <a:buNone/>
              <a:defRPr sz="4320"/>
            </a:lvl1pPr>
            <a:lvl2pPr marL="822960" indent="0" algn="ctr">
              <a:buNone/>
              <a:defRPr sz="3600"/>
            </a:lvl2pPr>
            <a:lvl3pPr marL="1645920" indent="0" algn="ctr">
              <a:buNone/>
              <a:defRPr sz="3240"/>
            </a:lvl3pPr>
            <a:lvl4pPr marL="2468880" indent="0" algn="ctr">
              <a:buNone/>
              <a:defRPr sz="2880"/>
            </a:lvl4pPr>
            <a:lvl5pPr marL="3291840" indent="0" algn="ctr">
              <a:buNone/>
              <a:defRPr sz="2880"/>
            </a:lvl5pPr>
            <a:lvl6pPr marL="4114800" indent="0" algn="ctr">
              <a:buNone/>
              <a:defRPr sz="2880"/>
            </a:lvl6pPr>
            <a:lvl7pPr marL="4937760" indent="0" algn="ctr">
              <a:buNone/>
              <a:defRPr sz="2880"/>
            </a:lvl7pPr>
            <a:lvl8pPr marL="5760720" indent="0" algn="ctr">
              <a:buNone/>
              <a:defRPr sz="2880"/>
            </a:lvl8pPr>
            <a:lvl9pPr marL="6583680" indent="0" algn="ctr">
              <a:buNone/>
              <a:defRPr sz="28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27F3-DAF8-43C6-9D25-6964D71B0B3B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A10F-6756-4CC3-8994-14AF9AF4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84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27F3-DAF8-43C6-9D25-6964D71B0B3B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A10F-6756-4CC3-8994-14AF9AF4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72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78616" y="876300"/>
            <a:ext cx="3549015" cy="139484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1" y="876300"/>
            <a:ext cx="10441305" cy="1394841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27F3-DAF8-43C6-9D25-6964D71B0B3B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A10F-6756-4CC3-8994-14AF9AF4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542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27F3-DAF8-43C6-9D25-6964D71B0B3B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A10F-6756-4CC3-8994-14AF9AF4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96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998" y="4103375"/>
            <a:ext cx="14196060" cy="6846569"/>
          </a:xfrm>
        </p:spPr>
        <p:txBody>
          <a:bodyPr anchor="b"/>
          <a:lstStyle>
            <a:lvl1pPr>
              <a:defRPr sz="10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2998" y="11014715"/>
            <a:ext cx="14196060" cy="3600449"/>
          </a:xfrm>
        </p:spPr>
        <p:txBody>
          <a:bodyPr/>
          <a:lstStyle>
            <a:lvl1pPr marL="0" indent="0">
              <a:buNone/>
              <a:defRPr sz="4320">
                <a:solidFill>
                  <a:schemeClr val="tx1"/>
                </a:solidFill>
              </a:defRPr>
            </a:lvl1pPr>
            <a:lvl2pPr marL="82296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645920" indent="0">
              <a:buNone/>
              <a:defRPr sz="3240">
                <a:solidFill>
                  <a:schemeClr val="tx1">
                    <a:tint val="75000"/>
                  </a:schemeClr>
                </a:solidFill>
              </a:defRPr>
            </a:lvl3pPr>
            <a:lvl4pPr marL="246888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4pPr>
            <a:lvl5pPr marL="32918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5pPr>
            <a:lvl6pPr marL="411480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6pPr>
            <a:lvl7pPr marL="493776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7pPr>
            <a:lvl8pPr marL="576072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8pPr>
            <a:lvl9pPr marL="658368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27F3-DAF8-43C6-9D25-6964D71B0B3B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A10F-6756-4CC3-8994-14AF9AF4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02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570" y="4381500"/>
            <a:ext cx="6995160" cy="104432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2470" y="4381500"/>
            <a:ext cx="6995160" cy="104432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27F3-DAF8-43C6-9D25-6964D71B0B3B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A10F-6756-4CC3-8994-14AF9AF4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61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876304"/>
            <a:ext cx="14196060" cy="31813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716" y="4034791"/>
            <a:ext cx="6963012" cy="1977389"/>
          </a:xfrm>
        </p:spPr>
        <p:txBody>
          <a:bodyPr anchor="b"/>
          <a:lstStyle>
            <a:lvl1pPr marL="0" indent="0">
              <a:buNone/>
              <a:defRPr sz="4320" b="1"/>
            </a:lvl1pPr>
            <a:lvl2pPr marL="822960" indent="0">
              <a:buNone/>
              <a:defRPr sz="3600" b="1"/>
            </a:lvl2pPr>
            <a:lvl3pPr marL="1645920" indent="0">
              <a:buNone/>
              <a:defRPr sz="3240" b="1"/>
            </a:lvl3pPr>
            <a:lvl4pPr marL="2468880" indent="0">
              <a:buNone/>
              <a:defRPr sz="2880" b="1"/>
            </a:lvl4pPr>
            <a:lvl5pPr marL="3291840" indent="0">
              <a:buNone/>
              <a:defRPr sz="2880" b="1"/>
            </a:lvl5pPr>
            <a:lvl6pPr marL="4114800" indent="0">
              <a:buNone/>
              <a:defRPr sz="2880" b="1"/>
            </a:lvl6pPr>
            <a:lvl7pPr marL="4937760" indent="0">
              <a:buNone/>
              <a:defRPr sz="2880" b="1"/>
            </a:lvl7pPr>
            <a:lvl8pPr marL="5760720" indent="0">
              <a:buNone/>
              <a:defRPr sz="2880" b="1"/>
            </a:lvl8pPr>
            <a:lvl9pPr marL="6583680" indent="0">
              <a:buNone/>
              <a:defRPr sz="28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3716" y="6012180"/>
            <a:ext cx="6963012" cy="88430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32471" y="4034791"/>
            <a:ext cx="6997304" cy="1977389"/>
          </a:xfrm>
        </p:spPr>
        <p:txBody>
          <a:bodyPr anchor="b"/>
          <a:lstStyle>
            <a:lvl1pPr marL="0" indent="0">
              <a:buNone/>
              <a:defRPr sz="4320" b="1"/>
            </a:lvl1pPr>
            <a:lvl2pPr marL="822960" indent="0">
              <a:buNone/>
              <a:defRPr sz="3600" b="1"/>
            </a:lvl2pPr>
            <a:lvl3pPr marL="1645920" indent="0">
              <a:buNone/>
              <a:defRPr sz="3240" b="1"/>
            </a:lvl3pPr>
            <a:lvl4pPr marL="2468880" indent="0">
              <a:buNone/>
              <a:defRPr sz="2880" b="1"/>
            </a:lvl4pPr>
            <a:lvl5pPr marL="3291840" indent="0">
              <a:buNone/>
              <a:defRPr sz="2880" b="1"/>
            </a:lvl5pPr>
            <a:lvl6pPr marL="4114800" indent="0">
              <a:buNone/>
              <a:defRPr sz="2880" b="1"/>
            </a:lvl6pPr>
            <a:lvl7pPr marL="4937760" indent="0">
              <a:buNone/>
              <a:defRPr sz="2880" b="1"/>
            </a:lvl7pPr>
            <a:lvl8pPr marL="5760720" indent="0">
              <a:buNone/>
              <a:defRPr sz="2880" b="1"/>
            </a:lvl8pPr>
            <a:lvl9pPr marL="6583680" indent="0">
              <a:buNone/>
              <a:defRPr sz="28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32471" y="6012180"/>
            <a:ext cx="6997304" cy="88430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27F3-DAF8-43C6-9D25-6964D71B0B3B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A10F-6756-4CC3-8994-14AF9AF4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37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27F3-DAF8-43C6-9D25-6964D71B0B3B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A10F-6756-4CC3-8994-14AF9AF4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36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27F3-DAF8-43C6-9D25-6964D71B0B3B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A10F-6756-4CC3-8994-14AF9AF4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26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1097280"/>
            <a:ext cx="5308520" cy="3840480"/>
          </a:xfrm>
        </p:spPr>
        <p:txBody>
          <a:bodyPr anchor="b"/>
          <a:lstStyle>
            <a:lvl1pPr>
              <a:defRPr sz="5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304" y="2369824"/>
            <a:ext cx="8332470" cy="11696700"/>
          </a:xfrm>
        </p:spPr>
        <p:txBody>
          <a:bodyPr/>
          <a:lstStyle>
            <a:lvl1pPr>
              <a:defRPr sz="5760"/>
            </a:lvl1pPr>
            <a:lvl2pPr>
              <a:defRPr sz="5040"/>
            </a:lvl2pPr>
            <a:lvl3pPr>
              <a:defRPr sz="432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4937760"/>
            <a:ext cx="5308520" cy="9147811"/>
          </a:xfrm>
        </p:spPr>
        <p:txBody>
          <a:bodyPr/>
          <a:lstStyle>
            <a:lvl1pPr marL="0" indent="0">
              <a:buNone/>
              <a:defRPr sz="2880"/>
            </a:lvl1pPr>
            <a:lvl2pPr marL="822960" indent="0">
              <a:buNone/>
              <a:defRPr sz="2520"/>
            </a:lvl2pPr>
            <a:lvl3pPr marL="1645920" indent="0">
              <a:buNone/>
              <a:defRPr sz="2160"/>
            </a:lvl3pPr>
            <a:lvl4pPr marL="2468880" indent="0">
              <a:buNone/>
              <a:defRPr sz="1800"/>
            </a:lvl4pPr>
            <a:lvl5pPr marL="3291840" indent="0">
              <a:buNone/>
              <a:defRPr sz="1800"/>
            </a:lvl5pPr>
            <a:lvl6pPr marL="4114800" indent="0">
              <a:buNone/>
              <a:defRPr sz="1800"/>
            </a:lvl6pPr>
            <a:lvl7pPr marL="4937760" indent="0">
              <a:buNone/>
              <a:defRPr sz="1800"/>
            </a:lvl7pPr>
            <a:lvl8pPr marL="5760720" indent="0">
              <a:buNone/>
              <a:defRPr sz="1800"/>
            </a:lvl8pPr>
            <a:lvl9pPr marL="6583680" indent="0">
              <a:buNone/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27F3-DAF8-43C6-9D25-6964D71B0B3B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A10F-6756-4CC3-8994-14AF9AF4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424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1097280"/>
            <a:ext cx="5308520" cy="3840480"/>
          </a:xfrm>
        </p:spPr>
        <p:txBody>
          <a:bodyPr anchor="b"/>
          <a:lstStyle>
            <a:lvl1pPr>
              <a:defRPr sz="5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97304" y="2369824"/>
            <a:ext cx="8332470" cy="11696700"/>
          </a:xfrm>
        </p:spPr>
        <p:txBody>
          <a:bodyPr anchor="t"/>
          <a:lstStyle>
            <a:lvl1pPr marL="0" indent="0">
              <a:buNone/>
              <a:defRPr sz="5760"/>
            </a:lvl1pPr>
            <a:lvl2pPr marL="822960" indent="0">
              <a:buNone/>
              <a:defRPr sz="5040"/>
            </a:lvl2pPr>
            <a:lvl3pPr marL="1645920" indent="0">
              <a:buNone/>
              <a:defRPr sz="4320"/>
            </a:lvl3pPr>
            <a:lvl4pPr marL="2468880" indent="0">
              <a:buNone/>
              <a:defRPr sz="3600"/>
            </a:lvl4pPr>
            <a:lvl5pPr marL="3291840" indent="0">
              <a:buNone/>
              <a:defRPr sz="3600"/>
            </a:lvl5pPr>
            <a:lvl6pPr marL="4114800" indent="0">
              <a:buNone/>
              <a:defRPr sz="3600"/>
            </a:lvl6pPr>
            <a:lvl7pPr marL="4937760" indent="0">
              <a:buNone/>
              <a:defRPr sz="3600"/>
            </a:lvl7pPr>
            <a:lvl8pPr marL="5760720" indent="0">
              <a:buNone/>
              <a:defRPr sz="3600"/>
            </a:lvl8pPr>
            <a:lvl9pPr marL="6583680" indent="0">
              <a:buNone/>
              <a:defRPr sz="3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4937760"/>
            <a:ext cx="5308520" cy="9147811"/>
          </a:xfrm>
        </p:spPr>
        <p:txBody>
          <a:bodyPr/>
          <a:lstStyle>
            <a:lvl1pPr marL="0" indent="0">
              <a:buNone/>
              <a:defRPr sz="2880"/>
            </a:lvl1pPr>
            <a:lvl2pPr marL="822960" indent="0">
              <a:buNone/>
              <a:defRPr sz="2520"/>
            </a:lvl2pPr>
            <a:lvl3pPr marL="1645920" indent="0">
              <a:buNone/>
              <a:defRPr sz="2160"/>
            </a:lvl3pPr>
            <a:lvl4pPr marL="2468880" indent="0">
              <a:buNone/>
              <a:defRPr sz="1800"/>
            </a:lvl4pPr>
            <a:lvl5pPr marL="3291840" indent="0">
              <a:buNone/>
              <a:defRPr sz="1800"/>
            </a:lvl5pPr>
            <a:lvl6pPr marL="4114800" indent="0">
              <a:buNone/>
              <a:defRPr sz="1800"/>
            </a:lvl6pPr>
            <a:lvl7pPr marL="4937760" indent="0">
              <a:buNone/>
              <a:defRPr sz="1800"/>
            </a:lvl7pPr>
            <a:lvl8pPr marL="5760720" indent="0">
              <a:buNone/>
              <a:defRPr sz="1800"/>
            </a:lvl8pPr>
            <a:lvl9pPr marL="6583680" indent="0">
              <a:buNone/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27F3-DAF8-43C6-9D25-6964D71B0B3B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A10F-6756-4CC3-8994-14AF9AF4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531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876304"/>
            <a:ext cx="14196060" cy="3181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4381500"/>
            <a:ext cx="14196060" cy="10443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15255244"/>
            <a:ext cx="370332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E27F3-DAF8-43C6-9D25-6964D71B0B3B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15255244"/>
            <a:ext cx="555498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15255244"/>
            <a:ext cx="370332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5A10F-6756-4CC3-8994-14AF9AF4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13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645920" rtl="0" eaLnBrk="1" latinLnBrk="0" hangingPunct="1">
        <a:lnSpc>
          <a:spcPct val="90000"/>
        </a:lnSpc>
        <a:spcBef>
          <a:spcPct val="0"/>
        </a:spcBef>
        <a:buNone/>
        <a:defRPr sz="79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1480" indent="-411480" algn="l" defTabSz="164592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1pPr>
      <a:lvl2pPr marL="123444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05740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88036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4pPr>
      <a:lvl5pPr marL="370332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5pPr>
      <a:lvl6pPr marL="452628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6pPr>
      <a:lvl7pPr marL="534924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7pPr>
      <a:lvl8pPr marL="617220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8pPr>
      <a:lvl9pPr marL="699516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2pPr>
      <a:lvl3pPr marL="164592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3pPr>
      <a:lvl4pPr marL="246888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5pPr>
      <a:lvl6pPr marL="411480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6pPr>
      <a:lvl7pPr marL="493776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7pPr>
      <a:lvl8pPr marL="576072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8pPr>
      <a:lvl9pPr marL="658368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microsoft.com/office/2007/relationships/hdphoto" Target="../media/hdphoto1.wdp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6.sv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svg"/><Relationship Id="rId27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microsoft.com/office/2007/relationships/hdphoto" Target="../media/hdphoto1.wdp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6.sv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svg"/><Relationship Id="rId27" Type="http://schemas.openxmlformats.org/officeDocument/2006/relationships/image" Target="../media/image25.png"/><Relationship Id="rId30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1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microsoft.com/office/2007/relationships/hdphoto" Target="../media/hdphoto1.wdp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20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4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3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2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2.png"/><Relationship Id="rId27" Type="http://schemas.openxmlformats.org/officeDocument/2006/relationships/image" Target="../media/image26.svg"/><Relationship Id="rId30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8.png"/><Relationship Id="rId26" Type="http://schemas.openxmlformats.org/officeDocument/2006/relationships/image" Target="../media/image26.svg"/><Relationship Id="rId3" Type="http://schemas.openxmlformats.org/officeDocument/2006/relationships/image" Target="../media/image2.svg"/><Relationship Id="rId21" Type="http://schemas.openxmlformats.org/officeDocument/2006/relationships/image" Target="../media/image22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image" Target="../media/image1.png"/><Relationship Id="rId16" Type="http://schemas.openxmlformats.org/officeDocument/2006/relationships/image" Target="../media/image16.svg"/><Relationship Id="rId20" Type="http://schemas.openxmlformats.org/officeDocument/2006/relationships/image" Target="../media/image21.svg"/><Relationship Id="rId29" Type="http://schemas.microsoft.com/office/2007/relationships/hdphoto" Target="../media/hdphoto2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microsoft.com/office/2007/relationships/hdphoto" Target="../media/hdphoto1.wdp"/><Relationship Id="rId5" Type="http://schemas.openxmlformats.org/officeDocument/2006/relationships/image" Target="../media/image4.svg"/><Relationship Id="rId15" Type="http://schemas.openxmlformats.org/officeDocument/2006/relationships/image" Target="../media/image15.png"/><Relationship Id="rId23" Type="http://schemas.openxmlformats.org/officeDocument/2006/relationships/image" Target="../media/image24.png"/><Relationship Id="rId28" Type="http://schemas.openxmlformats.org/officeDocument/2006/relationships/image" Target="../media/image28.png"/><Relationship Id="rId10" Type="http://schemas.openxmlformats.org/officeDocument/2006/relationships/image" Target="../media/image9.png"/><Relationship Id="rId19" Type="http://schemas.openxmlformats.org/officeDocument/2006/relationships/image" Target="../media/image20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3.svg"/><Relationship Id="rId27" Type="http://schemas.openxmlformats.org/officeDocument/2006/relationships/image" Target="../media/image27.png"/><Relationship Id="rId30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8.png"/><Relationship Id="rId26" Type="http://schemas.openxmlformats.org/officeDocument/2006/relationships/image" Target="../media/image26.svg"/><Relationship Id="rId3" Type="http://schemas.openxmlformats.org/officeDocument/2006/relationships/image" Target="../media/image2.svg"/><Relationship Id="rId21" Type="http://schemas.openxmlformats.org/officeDocument/2006/relationships/image" Target="../media/image22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image" Target="../media/image1.png"/><Relationship Id="rId16" Type="http://schemas.openxmlformats.org/officeDocument/2006/relationships/image" Target="../media/image16.svg"/><Relationship Id="rId20" Type="http://schemas.openxmlformats.org/officeDocument/2006/relationships/image" Target="../media/image21.svg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microsoft.com/office/2007/relationships/hdphoto" Target="../media/hdphoto1.wdp"/><Relationship Id="rId5" Type="http://schemas.openxmlformats.org/officeDocument/2006/relationships/image" Target="../media/image4.svg"/><Relationship Id="rId15" Type="http://schemas.openxmlformats.org/officeDocument/2006/relationships/image" Target="../media/image15.png"/><Relationship Id="rId23" Type="http://schemas.openxmlformats.org/officeDocument/2006/relationships/image" Target="../media/image24.png"/><Relationship Id="rId28" Type="http://schemas.openxmlformats.org/officeDocument/2006/relationships/image" Target="../media/image30.png"/><Relationship Id="rId10" Type="http://schemas.openxmlformats.org/officeDocument/2006/relationships/image" Target="../media/image9.png"/><Relationship Id="rId19" Type="http://schemas.openxmlformats.org/officeDocument/2006/relationships/image" Target="../media/image20.png"/><Relationship Id="rId31" Type="http://schemas.microsoft.com/office/2007/relationships/hdphoto" Target="../media/hdphoto3.wdp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3.svg"/><Relationship Id="rId27" Type="http://schemas.openxmlformats.org/officeDocument/2006/relationships/image" Target="../media/image29.png"/><Relationship Id="rId30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20.png"/><Relationship Id="rId26" Type="http://schemas.openxmlformats.org/officeDocument/2006/relationships/image" Target="../media/image29.png"/><Relationship Id="rId3" Type="http://schemas.openxmlformats.org/officeDocument/2006/relationships/image" Target="../media/image2.svg"/><Relationship Id="rId21" Type="http://schemas.openxmlformats.org/officeDocument/2006/relationships/image" Target="../media/image23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8.png"/><Relationship Id="rId25" Type="http://schemas.openxmlformats.org/officeDocument/2006/relationships/image" Target="../media/image26.svg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20" Type="http://schemas.openxmlformats.org/officeDocument/2006/relationships/image" Target="../media/image22.png"/><Relationship Id="rId29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5.png"/><Relationship Id="rId32" Type="http://schemas.openxmlformats.org/officeDocument/2006/relationships/image" Target="../media/image34.svg"/><Relationship Id="rId5" Type="http://schemas.openxmlformats.org/officeDocument/2006/relationships/image" Target="../media/image4.svg"/><Relationship Id="rId15" Type="http://schemas.openxmlformats.org/officeDocument/2006/relationships/image" Target="../media/image16.svg"/><Relationship Id="rId23" Type="http://schemas.microsoft.com/office/2007/relationships/hdphoto" Target="../media/hdphoto1.wdp"/><Relationship Id="rId28" Type="http://schemas.openxmlformats.org/officeDocument/2006/relationships/image" Target="../media/image31.png"/><Relationship Id="rId10" Type="http://schemas.openxmlformats.org/officeDocument/2006/relationships/image" Target="../media/image9.png"/><Relationship Id="rId19" Type="http://schemas.openxmlformats.org/officeDocument/2006/relationships/image" Target="../media/image21.svg"/><Relationship Id="rId31" Type="http://schemas.openxmlformats.org/officeDocument/2006/relationships/image" Target="../media/image33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5.png"/><Relationship Id="rId22" Type="http://schemas.openxmlformats.org/officeDocument/2006/relationships/image" Target="../media/image24.png"/><Relationship Id="rId27" Type="http://schemas.openxmlformats.org/officeDocument/2006/relationships/image" Target="../media/image30.png"/><Relationship Id="rId30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6.svg"/><Relationship Id="rId18" Type="http://schemas.openxmlformats.org/officeDocument/2006/relationships/image" Target="../media/image22.png"/><Relationship Id="rId26" Type="http://schemas.microsoft.com/office/2007/relationships/hdphoto" Target="../media/hdphoto3.wdp"/><Relationship Id="rId3" Type="http://schemas.openxmlformats.org/officeDocument/2006/relationships/image" Target="../media/image1.png"/><Relationship Id="rId21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openxmlformats.org/officeDocument/2006/relationships/image" Target="../media/image15.png"/><Relationship Id="rId17" Type="http://schemas.openxmlformats.org/officeDocument/2006/relationships/image" Target="../media/image21.svg"/><Relationship Id="rId25" Type="http://schemas.openxmlformats.org/officeDocument/2006/relationships/image" Target="../media/image32.png"/><Relationship Id="rId2" Type="http://schemas.openxmlformats.org/officeDocument/2006/relationships/image" Target="../media/image30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13.png"/><Relationship Id="rId24" Type="http://schemas.openxmlformats.org/officeDocument/2006/relationships/image" Target="../media/image31.png"/><Relationship Id="rId5" Type="http://schemas.openxmlformats.org/officeDocument/2006/relationships/image" Target="../media/image3.png"/><Relationship Id="rId15" Type="http://schemas.openxmlformats.org/officeDocument/2006/relationships/image" Target="../media/image18.png"/><Relationship Id="rId23" Type="http://schemas.openxmlformats.org/officeDocument/2006/relationships/image" Target="../media/image26.svg"/><Relationship Id="rId10" Type="http://schemas.openxmlformats.org/officeDocument/2006/relationships/image" Target="../media/image8.svg"/><Relationship Id="rId19" Type="http://schemas.openxmlformats.org/officeDocument/2006/relationships/image" Target="../media/image23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Relationship Id="rId27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7.png"/><Relationship Id="rId18" Type="http://schemas.openxmlformats.org/officeDocument/2006/relationships/image" Target="../media/image23.svg"/><Relationship Id="rId26" Type="http://schemas.openxmlformats.org/officeDocument/2006/relationships/image" Target="../media/image29.png"/><Relationship Id="rId3" Type="http://schemas.openxmlformats.org/officeDocument/2006/relationships/image" Target="../media/image1.png"/><Relationship Id="rId21" Type="http://schemas.openxmlformats.org/officeDocument/2006/relationships/image" Target="../media/image25.png"/><Relationship Id="rId7" Type="http://schemas.openxmlformats.org/officeDocument/2006/relationships/image" Target="../media/image5.png"/><Relationship Id="rId12" Type="http://schemas.openxmlformats.org/officeDocument/2006/relationships/image" Target="../media/image16.svg"/><Relationship Id="rId17" Type="http://schemas.openxmlformats.org/officeDocument/2006/relationships/image" Target="../media/image22.png"/><Relationship Id="rId25" Type="http://schemas.microsoft.com/office/2007/relationships/hdphoto" Target="../media/hdphoto3.wdp"/><Relationship Id="rId2" Type="http://schemas.openxmlformats.org/officeDocument/2006/relationships/image" Target="../media/image30.png"/><Relationship Id="rId16" Type="http://schemas.openxmlformats.org/officeDocument/2006/relationships/image" Target="../media/image21.svg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15.png"/><Relationship Id="rId24" Type="http://schemas.openxmlformats.org/officeDocument/2006/relationships/image" Target="../media/image32.png"/><Relationship Id="rId5" Type="http://schemas.openxmlformats.org/officeDocument/2006/relationships/image" Target="../media/image3.png"/><Relationship Id="rId15" Type="http://schemas.openxmlformats.org/officeDocument/2006/relationships/image" Target="../media/image20.png"/><Relationship Id="rId23" Type="http://schemas.openxmlformats.org/officeDocument/2006/relationships/image" Target="../media/image31.png"/><Relationship Id="rId28" Type="http://schemas.openxmlformats.org/officeDocument/2006/relationships/image" Target="../media/image34.svg"/><Relationship Id="rId10" Type="http://schemas.openxmlformats.org/officeDocument/2006/relationships/image" Target="../media/image8.svg"/><Relationship Id="rId19" Type="http://schemas.openxmlformats.org/officeDocument/2006/relationships/image" Target="../media/image24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8.png"/><Relationship Id="rId22" Type="http://schemas.openxmlformats.org/officeDocument/2006/relationships/image" Target="../media/image26.svg"/><Relationship Id="rId27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081061-7498-4230-A5F1-1AF621E78C5E}"/>
              </a:ext>
            </a:extLst>
          </p:cNvPr>
          <p:cNvSpPr/>
          <p:nvPr/>
        </p:nvSpPr>
        <p:spPr>
          <a:xfrm>
            <a:off x="1487357" y="1320800"/>
            <a:ext cx="10296429" cy="8089218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7EB5F9-F76C-4BB7-941A-DBD889AE59FB}"/>
              </a:ext>
            </a:extLst>
          </p:cNvPr>
          <p:cNvSpPr/>
          <p:nvPr/>
        </p:nvSpPr>
        <p:spPr>
          <a:xfrm>
            <a:off x="4504896" y="3663483"/>
            <a:ext cx="2562067" cy="564984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D44747-730C-4B46-B571-57DD7FE5A751}"/>
              </a:ext>
            </a:extLst>
          </p:cNvPr>
          <p:cNvSpPr/>
          <p:nvPr/>
        </p:nvSpPr>
        <p:spPr>
          <a:xfrm>
            <a:off x="542131" y="648381"/>
            <a:ext cx="13147699" cy="970184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19784F-CAEA-4C69-A7D4-712B2CC053FA}"/>
              </a:ext>
            </a:extLst>
          </p:cNvPr>
          <p:cNvSpPr/>
          <p:nvPr/>
        </p:nvSpPr>
        <p:spPr>
          <a:xfrm>
            <a:off x="5132333" y="2597820"/>
            <a:ext cx="5625841" cy="8905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2C3C786-3220-4DF8-BB95-E40BFEAB69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42132" y="648381"/>
            <a:ext cx="381000" cy="381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7EAB0E1-4E3F-4D54-9C7C-59610B6708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87356" y="1320800"/>
            <a:ext cx="381000" cy="381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A6D96C10-B269-4A89-9994-A7AB27958A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09659" y="3665072"/>
            <a:ext cx="381000" cy="381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64BB6FF-F8F1-4993-8656-91DD5DE451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54752" y="2599407"/>
            <a:ext cx="381000" cy="381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F2C21EF-1675-4A63-A129-D9AC61BA8354}"/>
              </a:ext>
            </a:extLst>
          </p:cNvPr>
          <p:cNvSpPr/>
          <p:nvPr/>
        </p:nvSpPr>
        <p:spPr>
          <a:xfrm>
            <a:off x="4379781" y="931333"/>
            <a:ext cx="2812301" cy="864968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0C8817-06E0-4591-A6FD-71622BD29BCF}"/>
              </a:ext>
            </a:extLst>
          </p:cNvPr>
          <p:cNvSpPr/>
          <p:nvPr/>
        </p:nvSpPr>
        <p:spPr>
          <a:xfrm>
            <a:off x="8685876" y="931333"/>
            <a:ext cx="2812301" cy="861895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14" name="Graphic 22">
            <a:extLst>
              <a:ext uri="{FF2B5EF4-FFF2-40B4-BE49-F238E27FC236}">
                <a16:creationId xmlns:a16="http://schemas.microsoft.com/office/drawing/2014/main" id="{8BF9A15B-3CBB-4EDE-A592-4D2180467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 bwMode="auto">
          <a:xfrm>
            <a:off x="3218717" y="272463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39">
            <a:extLst>
              <a:ext uri="{FF2B5EF4-FFF2-40B4-BE49-F238E27FC236}">
                <a16:creationId xmlns:a16="http://schemas.microsoft.com/office/drawing/2014/main" id="{87C5A5A9-40B1-4753-9247-3F2E8A2B6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5919" y="3184702"/>
            <a:ext cx="11354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Administrator</a:t>
            </a:r>
          </a:p>
        </p:txBody>
      </p:sp>
      <p:pic>
        <p:nvPicPr>
          <p:cNvPr id="16" name="Graphic 23">
            <a:extLst>
              <a:ext uri="{FF2B5EF4-FFF2-40B4-BE49-F238E27FC236}">
                <a16:creationId xmlns:a16="http://schemas.microsoft.com/office/drawing/2014/main" id="{2471E343-92AA-405E-B30D-C9261A32D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 flipH="1">
            <a:off x="1788982" y="468012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40">
            <a:extLst>
              <a:ext uri="{FF2B5EF4-FFF2-40B4-BE49-F238E27FC236}">
                <a16:creationId xmlns:a16="http://schemas.microsoft.com/office/drawing/2014/main" id="{796E36F2-AB62-48B8-8C54-78E5698E1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7357" y="5303520"/>
            <a:ext cx="10731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pic>
        <p:nvPicPr>
          <p:cNvPr id="18" name="Graphic 19">
            <a:extLst>
              <a:ext uri="{FF2B5EF4-FFF2-40B4-BE49-F238E27FC236}">
                <a16:creationId xmlns:a16="http://schemas.microsoft.com/office/drawing/2014/main" id="{EA8E1964-BF48-41F4-BEA6-5AE7932F4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927" y="572546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1">
            <a:extLst>
              <a:ext uri="{FF2B5EF4-FFF2-40B4-BE49-F238E27FC236}">
                <a16:creationId xmlns:a16="http://schemas.microsoft.com/office/drawing/2014/main" id="{B68AEECC-076E-4F96-A763-ED731688C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752" y="6489053"/>
            <a:ext cx="22923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Elastic File System (Amazon EFS)</a:t>
            </a:r>
          </a:p>
        </p:txBody>
      </p:sp>
      <p:pic>
        <p:nvPicPr>
          <p:cNvPr id="20" name="Graphic 8">
            <a:extLst>
              <a:ext uri="{FF2B5EF4-FFF2-40B4-BE49-F238E27FC236}">
                <a16:creationId xmlns:a16="http://schemas.microsoft.com/office/drawing/2014/main" id="{61F4B7B4-3459-4A3A-83CA-A46184BF5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667" y="874859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9">
            <a:extLst>
              <a:ext uri="{FF2B5EF4-FFF2-40B4-BE49-F238E27FC236}">
                <a16:creationId xmlns:a16="http://schemas.microsoft.com/office/drawing/2014/main" id="{535915A7-44FE-4C50-B591-3CE4ABA99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3686" y="9512186"/>
            <a:ext cx="22399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Simple Storage Service (Amazon S3)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D6DF532-2D82-4DE2-A0A6-65CCDDB689CB}"/>
              </a:ext>
            </a:extLst>
          </p:cNvPr>
          <p:cNvSpPr/>
          <p:nvPr/>
        </p:nvSpPr>
        <p:spPr>
          <a:xfrm>
            <a:off x="4504897" y="1523998"/>
            <a:ext cx="2562068" cy="204888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FCF49524-E7B4-46DC-965E-6BD4C767132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509208" y="1523997"/>
            <a:ext cx="381000" cy="381000"/>
          </a:xfrm>
          <a:prstGeom prst="rect">
            <a:avLst/>
          </a:prstGeom>
        </p:spPr>
      </p:pic>
      <p:pic>
        <p:nvPicPr>
          <p:cNvPr id="24" name="Graphic 60">
            <a:extLst>
              <a:ext uri="{FF2B5EF4-FFF2-40B4-BE49-F238E27FC236}">
                <a16:creationId xmlns:a16="http://schemas.microsoft.com/office/drawing/2014/main" id="{434BB656-9C64-4F5F-A6A0-7629A4598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331" y="273098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16">
            <a:extLst>
              <a:ext uri="{FF2B5EF4-FFF2-40B4-BE49-F238E27FC236}">
                <a16:creationId xmlns:a16="http://schemas.microsoft.com/office/drawing/2014/main" id="{C329BEFA-2A51-413B-93DF-813D0BBB63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8147" y="3178352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26" name="TextBox 17">
            <a:extLst>
              <a:ext uri="{FF2B5EF4-FFF2-40B4-BE49-F238E27FC236}">
                <a16:creationId xmlns:a16="http://schemas.microsoft.com/office/drawing/2014/main" id="{F9A467A2-FA5D-43B4-A709-61CB84B59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8548" y="2312983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7" name="Graphic 35">
            <a:extLst>
              <a:ext uri="{FF2B5EF4-FFF2-40B4-BE49-F238E27FC236}">
                <a16:creationId xmlns:a16="http://schemas.microsoft.com/office/drawing/2014/main" id="{053F0DA4-9DBA-4D27-8087-26CD522A9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331" y="185419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2D4C663E-3130-4BE8-8F87-9816652A2D6F}"/>
              </a:ext>
            </a:extLst>
          </p:cNvPr>
          <p:cNvSpPr/>
          <p:nvPr/>
        </p:nvSpPr>
        <p:spPr>
          <a:xfrm>
            <a:off x="8810993" y="1523998"/>
            <a:ext cx="2562068" cy="204888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DEFDD55A-013D-485B-9735-8D0F03311B1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815304" y="1523997"/>
            <a:ext cx="381000" cy="381000"/>
          </a:xfrm>
          <a:prstGeom prst="rect">
            <a:avLst/>
          </a:prstGeom>
        </p:spPr>
      </p:pic>
      <p:pic>
        <p:nvPicPr>
          <p:cNvPr id="30" name="Graphic 60">
            <a:extLst>
              <a:ext uri="{FF2B5EF4-FFF2-40B4-BE49-F238E27FC236}">
                <a16:creationId xmlns:a16="http://schemas.microsoft.com/office/drawing/2014/main" id="{F84B6F84-29E9-492C-80E2-4AEB07155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3427" y="273098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16">
            <a:extLst>
              <a:ext uri="{FF2B5EF4-FFF2-40B4-BE49-F238E27FC236}">
                <a16:creationId xmlns:a16="http://schemas.microsoft.com/office/drawing/2014/main" id="{803482FA-F64B-476F-89A1-023B6544E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34243" y="3178352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32" name="TextBox 17">
            <a:extLst>
              <a:ext uri="{FF2B5EF4-FFF2-40B4-BE49-F238E27FC236}">
                <a16:creationId xmlns:a16="http://schemas.microsoft.com/office/drawing/2014/main" id="{CE9AFBBE-F162-43D9-9974-17FB92C74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4644" y="2312983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33" name="Graphic 35">
            <a:extLst>
              <a:ext uri="{FF2B5EF4-FFF2-40B4-BE49-F238E27FC236}">
                <a16:creationId xmlns:a16="http://schemas.microsoft.com/office/drawing/2014/main" id="{A9099D82-D358-4471-9524-06404D651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3427" y="185419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24012D8-70B7-45E9-BAC4-B13954629498}"/>
              </a:ext>
            </a:extLst>
          </p:cNvPr>
          <p:cNvCxnSpPr>
            <a:cxnSpLocks/>
            <a:stCxn id="14" idx="3"/>
            <a:endCxn id="24" idx="1"/>
          </p:cNvCxnSpPr>
          <p:nvPr/>
        </p:nvCxnSpPr>
        <p:spPr>
          <a:xfrm>
            <a:off x="3688617" y="2959582"/>
            <a:ext cx="186871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66DCB029-01A2-4649-AA8D-21A6C77E4C61}"/>
              </a:ext>
            </a:extLst>
          </p:cNvPr>
          <p:cNvSpPr/>
          <p:nvPr/>
        </p:nvSpPr>
        <p:spPr>
          <a:xfrm>
            <a:off x="8810994" y="3663483"/>
            <a:ext cx="2562067" cy="564984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F7BDD7A2-AFA9-4962-8BF3-26E6A72447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15757" y="3665072"/>
            <a:ext cx="381000" cy="381000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6A83645C-C623-4768-8A69-B02079496FDA}"/>
              </a:ext>
            </a:extLst>
          </p:cNvPr>
          <p:cNvGrpSpPr/>
          <p:nvPr/>
        </p:nvGrpSpPr>
        <p:grpSpPr>
          <a:xfrm>
            <a:off x="2344387" y="4090185"/>
            <a:ext cx="11132816" cy="1879541"/>
            <a:chOff x="1214087" y="4090185"/>
            <a:chExt cx="11132816" cy="1879541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B10CA56-F65B-4A8E-989D-CE4E64F61151}"/>
                </a:ext>
              </a:extLst>
            </p:cNvPr>
            <p:cNvSpPr/>
            <p:nvPr/>
          </p:nvSpPr>
          <p:spPr>
            <a:xfrm>
              <a:off x="4002033" y="4090185"/>
              <a:ext cx="5625841" cy="890588"/>
            </a:xfrm>
            <a:prstGeom prst="rect">
              <a:avLst/>
            </a:prstGeom>
            <a:noFill/>
            <a:ln w="12700">
              <a:solidFill>
                <a:srgbClr val="D8661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Auto Scaling group</a:t>
              </a:r>
            </a:p>
          </p:txBody>
        </p:sp>
        <p:pic>
          <p:nvPicPr>
            <p:cNvPr id="40" name="Graphic 6">
              <a:extLst>
                <a:ext uri="{FF2B5EF4-FFF2-40B4-BE49-F238E27FC236}">
                  <a16:creationId xmlns:a16="http://schemas.microsoft.com/office/drawing/2014/main" id="{A87713DC-6FAE-453E-B481-5253D6C18E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/>
            <a:srcRect/>
            <a:stretch/>
          </p:blipFill>
          <p:spPr bwMode="auto">
            <a:xfrm>
              <a:off x="1972912" y="4537195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" name="TextBox 12">
              <a:extLst>
                <a:ext uri="{FF2B5EF4-FFF2-40B4-BE49-F238E27FC236}">
                  <a16:creationId xmlns:a16="http://schemas.microsoft.com/office/drawing/2014/main" id="{5E427B65-FC77-4C50-96A7-36DAD97A47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4087" y="5305015"/>
              <a:ext cx="22796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Elastic Load Balancing</a:t>
              </a:r>
            </a:p>
          </p:txBody>
        </p:sp>
        <p:pic>
          <p:nvPicPr>
            <p:cNvPr id="42" name="Graphic 41">
              <a:extLst>
                <a:ext uri="{FF2B5EF4-FFF2-40B4-BE49-F238E27FC236}">
                  <a16:creationId xmlns:a16="http://schemas.microsoft.com/office/drawing/2014/main" id="{AF33A482-C760-4094-AA36-050A9F012D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10754696" y="4595767"/>
              <a:ext cx="1592207" cy="628149"/>
            </a:xfrm>
            <a:prstGeom prst="rect">
              <a:avLst/>
            </a:prstGeom>
          </p:spPr>
        </p:pic>
        <p:sp>
          <p:nvSpPr>
            <p:cNvPr id="43" name="TextBox 16">
              <a:extLst>
                <a:ext uri="{FF2B5EF4-FFF2-40B4-BE49-F238E27FC236}">
                  <a16:creationId xmlns:a16="http://schemas.microsoft.com/office/drawing/2014/main" id="{BA234702-28C9-42F3-9C7F-26DEFFE666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243" y="4633844"/>
              <a:ext cx="111556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Primary node</a:t>
              </a:r>
            </a:p>
          </p:txBody>
        </p:sp>
        <p:pic>
          <p:nvPicPr>
            <p:cNvPr id="44" name="Graphic 104">
              <a:extLst>
                <a:ext uri="{FF2B5EF4-FFF2-40B4-BE49-F238E27FC236}">
                  <a16:creationId xmlns:a16="http://schemas.microsoft.com/office/drawing/2014/main" id="{85C5056E-4338-4B4E-8D4A-FCCE032276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rcRect/>
            <a:stretch/>
          </p:blipFill>
          <p:spPr bwMode="auto">
            <a:xfrm>
              <a:off x="4425696" y="4179849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TextBox 16">
              <a:extLst>
                <a:ext uri="{FF2B5EF4-FFF2-40B4-BE49-F238E27FC236}">
                  <a16:creationId xmlns:a16="http://schemas.microsoft.com/office/drawing/2014/main" id="{F504F176-2F1E-4D60-B386-44AE511F0E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243" y="5633994"/>
              <a:ext cx="111556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Secondary node</a:t>
              </a:r>
            </a:p>
          </p:txBody>
        </p:sp>
        <p:pic>
          <p:nvPicPr>
            <p:cNvPr id="46" name="Graphic 104">
              <a:extLst>
                <a:ext uri="{FF2B5EF4-FFF2-40B4-BE49-F238E27FC236}">
                  <a16:creationId xmlns:a16="http://schemas.microsoft.com/office/drawing/2014/main" id="{EFCCB060-D686-4AA3-B039-3FE5475A48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rcRect/>
            <a:stretch/>
          </p:blipFill>
          <p:spPr bwMode="auto">
            <a:xfrm>
              <a:off x="4425696" y="5179999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" name="Graphic 46">
              <a:extLst>
                <a:ext uri="{FF2B5EF4-FFF2-40B4-BE49-F238E27FC236}">
                  <a16:creationId xmlns:a16="http://schemas.microsoft.com/office/drawing/2014/main" id="{4AB989AC-96BD-418C-886B-FEFA9F40A28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624452" y="4091772"/>
              <a:ext cx="381000" cy="381000"/>
            </a:xfrm>
            <a:prstGeom prst="rect">
              <a:avLst/>
            </a:prstGeom>
          </p:spPr>
        </p:pic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D3FA3D2-E7CB-4AB9-B187-0EBE6D986885}"/>
                </a:ext>
              </a:extLst>
            </p:cNvPr>
            <p:cNvSpPr/>
            <p:nvPr/>
          </p:nvSpPr>
          <p:spPr>
            <a:xfrm>
              <a:off x="4002033" y="5079138"/>
              <a:ext cx="5625841" cy="890588"/>
            </a:xfrm>
            <a:prstGeom prst="rect">
              <a:avLst/>
            </a:prstGeom>
            <a:noFill/>
            <a:ln w="12700">
              <a:solidFill>
                <a:srgbClr val="D8661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Auto Scaling group</a:t>
              </a:r>
            </a:p>
          </p:txBody>
        </p:sp>
        <p:pic>
          <p:nvPicPr>
            <p:cNvPr id="49" name="Graphic 48">
              <a:extLst>
                <a:ext uri="{FF2B5EF4-FFF2-40B4-BE49-F238E27FC236}">
                  <a16:creationId xmlns:a16="http://schemas.microsoft.com/office/drawing/2014/main" id="{E3DE2315-2139-4149-8071-F8BDF2A26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624452" y="5080725"/>
              <a:ext cx="381000" cy="381000"/>
            </a:xfrm>
            <a:prstGeom prst="rect">
              <a:avLst/>
            </a:prstGeom>
          </p:spPr>
        </p:pic>
        <p:pic>
          <p:nvPicPr>
            <p:cNvPr id="50" name="Graphic 93">
              <a:extLst>
                <a:ext uri="{FF2B5EF4-FFF2-40B4-BE49-F238E27FC236}">
                  <a16:creationId xmlns:a16="http://schemas.microsoft.com/office/drawing/2014/main" id="{EEF17481-9693-4C04-BABF-F722030442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BEBA8EAE-BF5A-486C-A8C5-ECC9F3942E4B}">
                  <a14:imgProps xmlns:a14="http://schemas.microsoft.com/office/drawing/2010/main">
                    <a14:imgLayer r:embed="rId26">
                      <a14:imgEffect>
                        <a14:artisticBlur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732519" y="4178807"/>
              <a:ext cx="457200" cy="457200"/>
            </a:xfrm>
            <a:prstGeom prst="rect">
              <a:avLst/>
            </a:prstGeom>
          </p:spPr>
        </p:pic>
        <p:sp>
          <p:nvSpPr>
            <p:cNvPr id="51" name="TextBox 16">
              <a:extLst>
                <a:ext uri="{FF2B5EF4-FFF2-40B4-BE49-F238E27FC236}">
                  <a16:creationId xmlns:a16="http://schemas.microsoft.com/office/drawing/2014/main" id="{AB849319-B93D-4A83-8568-50BF7C3E8F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08310" y="5632870"/>
              <a:ext cx="111556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Secondary node</a:t>
              </a:r>
            </a:p>
          </p:txBody>
        </p:sp>
        <p:pic>
          <p:nvPicPr>
            <p:cNvPr id="52" name="Graphic 104">
              <a:extLst>
                <a:ext uri="{FF2B5EF4-FFF2-40B4-BE49-F238E27FC236}">
                  <a16:creationId xmlns:a16="http://schemas.microsoft.com/office/drawing/2014/main" id="{AC1EF6BF-805E-4680-B896-12B40B1800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rcRect/>
            <a:stretch/>
          </p:blipFill>
          <p:spPr bwMode="auto">
            <a:xfrm>
              <a:off x="8730763" y="5184648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" name="TextBox 16">
              <a:extLst>
                <a:ext uri="{FF2B5EF4-FFF2-40B4-BE49-F238E27FC236}">
                  <a16:creationId xmlns:a16="http://schemas.microsoft.com/office/drawing/2014/main" id="{57227F5A-734A-45BF-A1B8-C4F1393537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03943" y="4636008"/>
              <a:ext cx="111556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Primary node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52E93D0-6D5E-42EF-BEF9-10D586ACCA0F}"/>
                </a:ext>
              </a:extLst>
            </p:cNvPr>
            <p:cNvGrpSpPr/>
            <p:nvPr/>
          </p:nvGrpSpPr>
          <p:grpSpPr>
            <a:xfrm flipH="1">
              <a:off x="9680538" y="4416550"/>
              <a:ext cx="1126243" cy="995265"/>
              <a:chOff x="2705845" y="4412207"/>
              <a:chExt cx="1719849" cy="995265"/>
            </a:xfrm>
          </p:grpSpPr>
          <p:sp>
            <p:nvSpPr>
              <p:cNvPr id="58" name="Freeform 26">
                <a:extLst>
                  <a:ext uri="{FF2B5EF4-FFF2-40B4-BE49-F238E27FC236}">
                    <a16:creationId xmlns:a16="http://schemas.microsoft.com/office/drawing/2014/main" id="{EB361A43-979B-49D6-97CD-2ACE1C536F53}"/>
                  </a:ext>
                </a:extLst>
              </p:cNvPr>
              <p:cNvSpPr/>
              <p:nvPr/>
            </p:nvSpPr>
            <p:spPr bwMode="auto">
              <a:xfrm rot="10800000">
                <a:off x="3859152" y="4412207"/>
                <a:ext cx="566542" cy="995265"/>
              </a:xfrm>
              <a:custGeom>
                <a:avLst/>
                <a:gdLst>
                  <a:gd name="connsiteX0" fmla="*/ 0 w 622300"/>
                  <a:gd name="connsiteY0" fmla="*/ 0 h 1574800"/>
                  <a:gd name="connsiteX1" fmla="*/ 622300 w 622300"/>
                  <a:gd name="connsiteY1" fmla="*/ 0 h 1574800"/>
                  <a:gd name="connsiteX2" fmla="*/ 622300 w 622300"/>
                  <a:gd name="connsiteY2" fmla="*/ 1574800 h 1574800"/>
                  <a:gd name="connsiteX3" fmla="*/ 482600 w 622300"/>
                  <a:gd name="connsiteY3" fmla="*/ 1574800 h 1574800"/>
                  <a:gd name="connsiteX4" fmla="*/ 0 w 622300"/>
                  <a:gd name="connsiteY4" fmla="*/ 1574800 h 157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2300" h="1574800">
                    <a:moveTo>
                      <a:pt x="0" y="0"/>
                    </a:moveTo>
                    <a:lnTo>
                      <a:pt x="622300" y="0"/>
                    </a:lnTo>
                    <a:lnTo>
                      <a:pt x="622300" y="1574800"/>
                    </a:lnTo>
                    <a:lnTo>
                      <a:pt x="482600" y="1574800"/>
                    </a:lnTo>
                    <a:lnTo>
                      <a:pt x="0" y="1574800"/>
                    </a:lnTo>
                  </a:path>
                </a:pathLst>
              </a:custGeom>
              <a:noFill/>
              <a:ln w="12700">
                <a:solidFill>
                  <a:schemeClr val="tx2"/>
                </a:solidFill>
                <a:headEnd type="arrow" w="med" len="sm"/>
                <a:tailEnd type="arrow" w="med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43261F54-A5DD-4F5C-8C66-A4FCEE62D12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705845" y="4909842"/>
                <a:ext cx="1153307" cy="0"/>
              </a:xfrm>
              <a:prstGeom prst="straightConnector1">
                <a:avLst/>
              </a:prstGeom>
              <a:ln w="12700">
                <a:solidFill>
                  <a:srgbClr val="545B64"/>
                </a:solidFill>
                <a:headEnd type="none" w="med" len="sm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178D8EB-19C4-4F18-9E0E-244E5A8B5AF1}"/>
                </a:ext>
              </a:extLst>
            </p:cNvPr>
            <p:cNvGrpSpPr/>
            <p:nvPr/>
          </p:nvGrpSpPr>
          <p:grpSpPr>
            <a:xfrm>
              <a:off x="2734912" y="4416552"/>
              <a:ext cx="1257370" cy="995265"/>
              <a:chOff x="2734912" y="4416552"/>
              <a:chExt cx="1257370" cy="995265"/>
            </a:xfrm>
          </p:grpSpPr>
          <p:sp>
            <p:nvSpPr>
              <p:cNvPr id="56" name="Freeform 26">
                <a:extLst>
                  <a:ext uri="{FF2B5EF4-FFF2-40B4-BE49-F238E27FC236}">
                    <a16:creationId xmlns:a16="http://schemas.microsoft.com/office/drawing/2014/main" id="{A23F92ED-D990-44A4-A59A-2DB75115589F}"/>
                  </a:ext>
                </a:extLst>
              </p:cNvPr>
              <p:cNvSpPr/>
              <p:nvPr/>
            </p:nvSpPr>
            <p:spPr bwMode="auto">
              <a:xfrm rot="10800000">
                <a:off x="3621282" y="4416552"/>
                <a:ext cx="371000" cy="995265"/>
              </a:xfrm>
              <a:custGeom>
                <a:avLst/>
                <a:gdLst>
                  <a:gd name="connsiteX0" fmla="*/ 0 w 622300"/>
                  <a:gd name="connsiteY0" fmla="*/ 0 h 1574800"/>
                  <a:gd name="connsiteX1" fmla="*/ 622300 w 622300"/>
                  <a:gd name="connsiteY1" fmla="*/ 0 h 1574800"/>
                  <a:gd name="connsiteX2" fmla="*/ 622300 w 622300"/>
                  <a:gd name="connsiteY2" fmla="*/ 1574800 h 1574800"/>
                  <a:gd name="connsiteX3" fmla="*/ 482600 w 622300"/>
                  <a:gd name="connsiteY3" fmla="*/ 1574800 h 1574800"/>
                  <a:gd name="connsiteX4" fmla="*/ 0 w 622300"/>
                  <a:gd name="connsiteY4" fmla="*/ 1574800 h 157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2300" h="1574800">
                    <a:moveTo>
                      <a:pt x="0" y="0"/>
                    </a:moveTo>
                    <a:lnTo>
                      <a:pt x="622300" y="0"/>
                    </a:lnTo>
                    <a:lnTo>
                      <a:pt x="622300" y="1574800"/>
                    </a:lnTo>
                    <a:lnTo>
                      <a:pt x="482600" y="1574800"/>
                    </a:lnTo>
                    <a:lnTo>
                      <a:pt x="0" y="1574800"/>
                    </a:lnTo>
                  </a:path>
                </a:pathLst>
              </a:custGeom>
              <a:noFill/>
              <a:ln w="12700">
                <a:solidFill>
                  <a:schemeClr val="tx2"/>
                </a:solidFill>
                <a:headEnd type="arrow" w="med" len="sm"/>
                <a:tailEnd type="arrow" w="med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BDB1F6A9-5E30-4A4D-A20C-0C18E236052A}"/>
                  </a:ext>
                </a:extLst>
              </p:cNvPr>
              <p:cNvCxnSpPr>
                <a:cxnSpLocks/>
                <a:stCxn id="40" idx="3"/>
              </p:cNvCxnSpPr>
              <p:nvPr/>
            </p:nvCxnSpPr>
            <p:spPr bwMode="auto">
              <a:xfrm flipV="1">
                <a:off x="2734912" y="4914187"/>
                <a:ext cx="886370" cy="4008"/>
              </a:xfrm>
              <a:prstGeom prst="straightConnector1">
                <a:avLst/>
              </a:prstGeom>
              <a:ln w="12700">
                <a:solidFill>
                  <a:srgbClr val="545B64"/>
                </a:solidFill>
                <a:headEnd type="none" w="med" len="sm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0FFD2CD4-9BFB-4761-94B2-EC825DF1148F}"/>
              </a:ext>
            </a:extLst>
          </p:cNvPr>
          <p:cNvGrpSpPr/>
          <p:nvPr/>
        </p:nvGrpSpPr>
        <p:grpSpPr>
          <a:xfrm>
            <a:off x="2378844" y="6630918"/>
            <a:ext cx="10884335" cy="1879541"/>
            <a:chOff x="1248544" y="6630918"/>
            <a:chExt cx="10884335" cy="1879541"/>
          </a:xfrm>
        </p:grpSpPr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426111FE-9B98-4F5B-A5E4-2078D44BA6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10789920" y="7066755"/>
              <a:ext cx="1342959" cy="745203"/>
            </a:xfrm>
            <a:prstGeom prst="rect">
              <a:avLst/>
            </a:prstGeom>
          </p:spPr>
        </p:pic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134BD26-BE2C-4D0E-A779-3180C5ACB756}"/>
                </a:ext>
              </a:extLst>
            </p:cNvPr>
            <p:cNvSpPr/>
            <p:nvPr/>
          </p:nvSpPr>
          <p:spPr>
            <a:xfrm>
              <a:off x="4036490" y="6630918"/>
              <a:ext cx="5625841" cy="890588"/>
            </a:xfrm>
            <a:prstGeom prst="rect">
              <a:avLst/>
            </a:prstGeom>
            <a:noFill/>
            <a:ln w="12700">
              <a:solidFill>
                <a:srgbClr val="D8661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Auto Scaling group</a:t>
              </a:r>
            </a:p>
          </p:txBody>
        </p:sp>
        <p:pic>
          <p:nvPicPr>
            <p:cNvPr id="61" name="Graphic 6">
              <a:extLst>
                <a:ext uri="{FF2B5EF4-FFF2-40B4-BE49-F238E27FC236}">
                  <a16:creationId xmlns:a16="http://schemas.microsoft.com/office/drawing/2014/main" id="{C11A2326-96FC-4BFF-8022-FE814E2CED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/>
            <a:srcRect/>
            <a:stretch/>
          </p:blipFill>
          <p:spPr bwMode="auto">
            <a:xfrm>
              <a:off x="2007369" y="7077928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2" name="TextBox 12">
              <a:extLst>
                <a:ext uri="{FF2B5EF4-FFF2-40B4-BE49-F238E27FC236}">
                  <a16:creationId xmlns:a16="http://schemas.microsoft.com/office/drawing/2014/main" id="{E1489A67-9EA0-4064-B1B3-B250EA27E7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544" y="7845748"/>
              <a:ext cx="22796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Elastic Load Balancing</a:t>
              </a:r>
            </a:p>
          </p:txBody>
        </p:sp>
        <p:sp>
          <p:nvSpPr>
            <p:cNvPr id="63" name="TextBox 16">
              <a:extLst>
                <a:ext uri="{FF2B5EF4-FFF2-40B4-BE49-F238E27FC236}">
                  <a16:creationId xmlns:a16="http://schemas.microsoft.com/office/drawing/2014/main" id="{B3AC6F89-9767-4E98-9800-92EC1ADEC1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7700" y="7174577"/>
              <a:ext cx="111556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Primary node</a:t>
              </a:r>
            </a:p>
          </p:txBody>
        </p:sp>
        <p:pic>
          <p:nvPicPr>
            <p:cNvPr id="64" name="Graphic 104">
              <a:extLst>
                <a:ext uri="{FF2B5EF4-FFF2-40B4-BE49-F238E27FC236}">
                  <a16:creationId xmlns:a16="http://schemas.microsoft.com/office/drawing/2014/main" id="{FAD3E652-A36C-4649-86D7-DED860C053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rcRect/>
            <a:stretch/>
          </p:blipFill>
          <p:spPr bwMode="auto">
            <a:xfrm>
              <a:off x="4460153" y="6720582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" name="TextBox 16">
              <a:extLst>
                <a:ext uri="{FF2B5EF4-FFF2-40B4-BE49-F238E27FC236}">
                  <a16:creationId xmlns:a16="http://schemas.microsoft.com/office/drawing/2014/main" id="{A80ED0B8-1941-4BF3-8C7E-D40D0FEF69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7700" y="8174727"/>
              <a:ext cx="111556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Secondary node</a:t>
              </a:r>
            </a:p>
          </p:txBody>
        </p:sp>
        <p:pic>
          <p:nvPicPr>
            <p:cNvPr id="66" name="Graphic 104">
              <a:extLst>
                <a:ext uri="{FF2B5EF4-FFF2-40B4-BE49-F238E27FC236}">
                  <a16:creationId xmlns:a16="http://schemas.microsoft.com/office/drawing/2014/main" id="{BD3D8D33-53E9-493B-BF39-E8A6FD954A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rcRect/>
            <a:stretch/>
          </p:blipFill>
          <p:spPr bwMode="auto">
            <a:xfrm>
              <a:off x="4460153" y="7720732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67FAA0B7-6666-4A7A-A232-463E50829BF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658909" y="6632505"/>
              <a:ext cx="381000" cy="381000"/>
            </a:xfrm>
            <a:prstGeom prst="rect">
              <a:avLst/>
            </a:prstGeom>
          </p:spPr>
        </p:pic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02B0146-D80B-4742-BC4F-94E3CD29F8F5}"/>
                </a:ext>
              </a:extLst>
            </p:cNvPr>
            <p:cNvSpPr/>
            <p:nvPr/>
          </p:nvSpPr>
          <p:spPr>
            <a:xfrm>
              <a:off x="4036490" y="7619871"/>
              <a:ext cx="5625841" cy="890588"/>
            </a:xfrm>
            <a:prstGeom prst="rect">
              <a:avLst/>
            </a:prstGeom>
            <a:noFill/>
            <a:ln w="12700">
              <a:solidFill>
                <a:srgbClr val="D8661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Auto Scaling group</a:t>
              </a:r>
            </a:p>
          </p:txBody>
        </p:sp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0FB00CC3-FA99-45C4-939A-B261D5EA934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658909" y="7621458"/>
              <a:ext cx="381000" cy="381000"/>
            </a:xfrm>
            <a:prstGeom prst="rect">
              <a:avLst/>
            </a:prstGeom>
          </p:spPr>
        </p:pic>
        <p:pic>
          <p:nvPicPr>
            <p:cNvPr id="70" name="Graphic 93">
              <a:extLst>
                <a:ext uri="{FF2B5EF4-FFF2-40B4-BE49-F238E27FC236}">
                  <a16:creationId xmlns:a16="http://schemas.microsoft.com/office/drawing/2014/main" id="{32401740-E3AB-4116-AD7E-260EDC5F5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BEBA8EAE-BF5A-486C-A8C5-ECC9F3942E4B}">
                  <a14:imgProps xmlns:a14="http://schemas.microsoft.com/office/drawing/2010/main">
                    <a14:imgLayer r:embed="rId26">
                      <a14:imgEffect>
                        <a14:artisticBlur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766976" y="6719540"/>
              <a:ext cx="457200" cy="457200"/>
            </a:xfrm>
            <a:prstGeom prst="rect">
              <a:avLst/>
            </a:prstGeom>
          </p:spPr>
        </p:pic>
        <p:sp>
          <p:nvSpPr>
            <p:cNvPr id="71" name="TextBox 16">
              <a:extLst>
                <a:ext uri="{FF2B5EF4-FFF2-40B4-BE49-F238E27FC236}">
                  <a16:creationId xmlns:a16="http://schemas.microsoft.com/office/drawing/2014/main" id="{CDDECF4C-8517-4B6E-A8B0-8F48C7B32A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42767" y="8173603"/>
              <a:ext cx="111556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Secondary node</a:t>
              </a:r>
            </a:p>
          </p:txBody>
        </p:sp>
        <p:pic>
          <p:nvPicPr>
            <p:cNvPr id="72" name="Graphic 104">
              <a:extLst>
                <a:ext uri="{FF2B5EF4-FFF2-40B4-BE49-F238E27FC236}">
                  <a16:creationId xmlns:a16="http://schemas.microsoft.com/office/drawing/2014/main" id="{EC544124-12BC-430B-A359-529C638A30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rcRect/>
            <a:stretch/>
          </p:blipFill>
          <p:spPr bwMode="auto">
            <a:xfrm>
              <a:off x="8765220" y="7725381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Box 16">
              <a:extLst>
                <a:ext uri="{FF2B5EF4-FFF2-40B4-BE49-F238E27FC236}">
                  <a16:creationId xmlns:a16="http://schemas.microsoft.com/office/drawing/2014/main" id="{F04A621A-4157-4523-A624-AEDC5C270C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38400" y="7176741"/>
              <a:ext cx="111556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Primary node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447D2B49-DFBB-4C83-BD98-BD9E10E06687}"/>
                </a:ext>
              </a:extLst>
            </p:cNvPr>
            <p:cNvGrpSpPr/>
            <p:nvPr/>
          </p:nvGrpSpPr>
          <p:grpSpPr>
            <a:xfrm flipH="1">
              <a:off x="9714995" y="6957283"/>
              <a:ext cx="1126243" cy="995265"/>
              <a:chOff x="2705845" y="4412207"/>
              <a:chExt cx="1719849" cy="995265"/>
            </a:xfrm>
          </p:grpSpPr>
          <p:sp>
            <p:nvSpPr>
              <p:cNvPr id="75" name="Freeform 26">
                <a:extLst>
                  <a:ext uri="{FF2B5EF4-FFF2-40B4-BE49-F238E27FC236}">
                    <a16:creationId xmlns:a16="http://schemas.microsoft.com/office/drawing/2014/main" id="{5FC5EF19-871C-4A48-822A-029B9D47079B}"/>
                  </a:ext>
                </a:extLst>
              </p:cNvPr>
              <p:cNvSpPr/>
              <p:nvPr/>
            </p:nvSpPr>
            <p:spPr bwMode="auto">
              <a:xfrm rot="10800000">
                <a:off x="3859152" y="4412207"/>
                <a:ext cx="566542" cy="995265"/>
              </a:xfrm>
              <a:custGeom>
                <a:avLst/>
                <a:gdLst>
                  <a:gd name="connsiteX0" fmla="*/ 0 w 622300"/>
                  <a:gd name="connsiteY0" fmla="*/ 0 h 1574800"/>
                  <a:gd name="connsiteX1" fmla="*/ 622300 w 622300"/>
                  <a:gd name="connsiteY1" fmla="*/ 0 h 1574800"/>
                  <a:gd name="connsiteX2" fmla="*/ 622300 w 622300"/>
                  <a:gd name="connsiteY2" fmla="*/ 1574800 h 1574800"/>
                  <a:gd name="connsiteX3" fmla="*/ 482600 w 622300"/>
                  <a:gd name="connsiteY3" fmla="*/ 1574800 h 1574800"/>
                  <a:gd name="connsiteX4" fmla="*/ 0 w 622300"/>
                  <a:gd name="connsiteY4" fmla="*/ 1574800 h 157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2300" h="1574800">
                    <a:moveTo>
                      <a:pt x="0" y="0"/>
                    </a:moveTo>
                    <a:lnTo>
                      <a:pt x="622300" y="0"/>
                    </a:lnTo>
                    <a:lnTo>
                      <a:pt x="622300" y="1574800"/>
                    </a:lnTo>
                    <a:lnTo>
                      <a:pt x="482600" y="1574800"/>
                    </a:lnTo>
                    <a:lnTo>
                      <a:pt x="0" y="1574800"/>
                    </a:lnTo>
                  </a:path>
                </a:pathLst>
              </a:custGeom>
              <a:noFill/>
              <a:ln w="12700">
                <a:solidFill>
                  <a:schemeClr val="tx2"/>
                </a:solidFill>
                <a:headEnd type="arrow" w="med" len="sm"/>
                <a:tailEnd type="arrow" w="med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DBEF53D8-F24B-47C4-8D4E-9FFC8C7C86D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705845" y="4909842"/>
                <a:ext cx="1153307" cy="0"/>
              </a:xfrm>
              <a:prstGeom prst="straightConnector1">
                <a:avLst/>
              </a:prstGeom>
              <a:ln w="12700">
                <a:solidFill>
                  <a:srgbClr val="545B64"/>
                </a:solidFill>
                <a:headEnd type="none" w="med" len="sm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725C31B8-2958-4BE6-B655-466DC60E5826}"/>
                </a:ext>
              </a:extLst>
            </p:cNvPr>
            <p:cNvGrpSpPr/>
            <p:nvPr/>
          </p:nvGrpSpPr>
          <p:grpSpPr>
            <a:xfrm>
              <a:off x="2769369" y="6957285"/>
              <a:ext cx="1257370" cy="995265"/>
              <a:chOff x="2734912" y="4416552"/>
              <a:chExt cx="1257370" cy="995265"/>
            </a:xfrm>
          </p:grpSpPr>
          <p:sp>
            <p:nvSpPr>
              <p:cNvPr id="78" name="Freeform 26">
                <a:extLst>
                  <a:ext uri="{FF2B5EF4-FFF2-40B4-BE49-F238E27FC236}">
                    <a16:creationId xmlns:a16="http://schemas.microsoft.com/office/drawing/2014/main" id="{01B0E70B-9065-4C43-B71F-B252EF02C96C}"/>
                  </a:ext>
                </a:extLst>
              </p:cNvPr>
              <p:cNvSpPr/>
              <p:nvPr/>
            </p:nvSpPr>
            <p:spPr bwMode="auto">
              <a:xfrm rot="10800000">
                <a:off x="3621282" y="4416552"/>
                <a:ext cx="371000" cy="995265"/>
              </a:xfrm>
              <a:custGeom>
                <a:avLst/>
                <a:gdLst>
                  <a:gd name="connsiteX0" fmla="*/ 0 w 622300"/>
                  <a:gd name="connsiteY0" fmla="*/ 0 h 1574800"/>
                  <a:gd name="connsiteX1" fmla="*/ 622300 w 622300"/>
                  <a:gd name="connsiteY1" fmla="*/ 0 h 1574800"/>
                  <a:gd name="connsiteX2" fmla="*/ 622300 w 622300"/>
                  <a:gd name="connsiteY2" fmla="*/ 1574800 h 1574800"/>
                  <a:gd name="connsiteX3" fmla="*/ 482600 w 622300"/>
                  <a:gd name="connsiteY3" fmla="*/ 1574800 h 1574800"/>
                  <a:gd name="connsiteX4" fmla="*/ 0 w 622300"/>
                  <a:gd name="connsiteY4" fmla="*/ 1574800 h 157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2300" h="1574800">
                    <a:moveTo>
                      <a:pt x="0" y="0"/>
                    </a:moveTo>
                    <a:lnTo>
                      <a:pt x="622300" y="0"/>
                    </a:lnTo>
                    <a:lnTo>
                      <a:pt x="622300" y="1574800"/>
                    </a:lnTo>
                    <a:lnTo>
                      <a:pt x="482600" y="1574800"/>
                    </a:lnTo>
                    <a:lnTo>
                      <a:pt x="0" y="1574800"/>
                    </a:lnTo>
                  </a:path>
                </a:pathLst>
              </a:custGeom>
              <a:noFill/>
              <a:ln w="12700">
                <a:solidFill>
                  <a:schemeClr val="tx2"/>
                </a:solidFill>
                <a:headEnd type="arrow" w="med" len="sm"/>
                <a:tailEnd type="arrow" w="med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F7C34DE7-B870-46FC-A4CA-38B2EF67D836}"/>
                  </a:ext>
                </a:extLst>
              </p:cNvPr>
              <p:cNvCxnSpPr>
                <a:cxnSpLocks/>
                <a:stCxn id="61" idx="3"/>
              </p:cNvCxnSpPr>
              <p:nvPr/>
            </p:nvCxnSpPr>
            <p:spPr bwMode="auto">
              <a:xfrm flipV="1">
                <a:off x="2734912" y="4914187"/>
                <a:ext cx="886370" cy="4008"/>
              </a:xfrm>
              <a:prstGeom prst="straightConnector1">
                <a:avLst/>
              </a:prstGeom>
              <a:ln w="12700">
                <a:solidFill>
                  <a:srgbClr val="545B64"/>
                </a:solidFill>
                <a:headEnd type="none" w="med" len="sm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80" name="Graphic 6">
            <a:extLst>
              <a:ext uri="{FF2B5EF4-FFF2-40B4-BE49-F238E27FC236}">
                <a16:creationId xmlns:a16="http://schemas.microsoft.com/office/drawing/2014/main" id="{FA0A53BD-12AF-4496-9E43-E6F92FA77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985" y="873962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TextBox 9">
            <a:extLst>
              <a:ext uri="{FF2B5EF4-FFF2-40B4-BE49-F238E27FC236}">
                <a16:creationId xmlns:a16="http://schemas.microsoft.com/office/drawing/2014/main" id="{A4744D4A-D751-4C8D-BA4F-3C0E50A5F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3685" y="9503209"/>
            <a:ext cx="22431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Relational Database Service (Amazon RDS)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E4C247D-6130-422B-8D8F-FA1B6FCC6167}"/>
              </a:ext>
            </a:extLst>
          </p:cNvPr>
          <p:cNvCxnSpPr>
            <a:cxnSpLocks/>
            <a:stCxn id="16" idx="1"/>
            <a:endCxn id="40" idx="1"/>
          </p:cNvCxnSpPr>
          <p:nvPr/>
        </p:nvCxnSpPr>
        <p:spPr>
          <a:xfrm>
            <a:off x="2258882" y="4915076"/>
            <a:ext cx="844330" cy="311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809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081061-7498-4230-A5F1-1AF621E78C5E}"/>
              </a:ext>
            </a:extLst>
          </p:cNvPr>
          <p:cNvSpPr/>
          <p:nvPr/>
        </p:nvSpPr>
        <p:spPr>
          <a:xfrm>
            <a:off x="1487357" y="1320799"/>
            <a:ext cx="10296429" cy="865097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7EB5F9-F76C-4BB7-941A-DBD889AE59FB}"/>
              </a:ext>
            </a:extLst>
          </p:cNvPr>
          <p:cNvSpPr/>
          <p:nvPr/>
        </p:nvSpPr>
        <p:spPr>
          <a:xfrm>
            <a:off x="4504896" y="3663483"/>
            <a:ext cx="2562067" cy="619390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D44747-730C-4B46-B571-57DD7FE5A751}"/>
              </a:ext>
            </a:extLst>
          </p:cNvPr>
          <p:cNvSpPr/>
          <p:nvPr/>
        </p:nvSpPr>
        <p:spPr>
          <a:xfrm>
            <a:off x="923132" y="648381"/>
            <a:ext cx="12650150" cy="970184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19784F-CAEA-4C69-A7D4-712B2CC053FA}"/>
              </a:ext>
            </a:extLst>
          </p:cNvPr>
          <p:cNvSpPr/>
          <p:nvPr/>
        </p:nvSpPr>
        <p:spPr>
          <a:xfrm>
            <a:off x="5132333" y="2597820"/>
            <a:ext cx="5625841" cy="8905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2C3C786-3220-4DF8-BB95-E40BFEAB69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23132" y="648381"/>
            <a:ext cx="381000" cy="381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7EAB0E1-4E3F-4D54-9C7C-59610B6708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87356" y="1320800"/>
            <a:ext cx="381000" cy="381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A6D96C10-B269-4A89-9994-A7AB27958A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09659" y="3665072"/>
            <a:ext cx="381000" cy="381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64BB6FF-F8F1-4993-8656-91DD5DE451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54752" y="2599407"/>
            <a:ext cx="381000" cy="381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F2C21EF-1675-4A63-A129-D9AC61BA8354}"/>
              </a:ext>
            </a:extLst>
          </p:cNvPr>
          <p:cNvSpPr/>
          <p:nvPr/>
        </p:nvSpPr>
        <p:spPr>
          <a:xfrm>
            <a:off x="4379781" y="931333"/>
            <a:ext cx="2812301" cy="9190436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0C8817-06E0-4591-A6FD-71622BD29BCF}"/>
              </a:ext>
            </a:extLst>
          </p:cNvPr>
          <p:cNvSpPr/>
          <p:nvPr/>
        </p:nvSpPr>
        <p:spPr>
          <a:xfrm>
            <a:off x="8685876" y="931332"/>
            <a:ext cx="2812301" cy="9190436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14" name="Graphic 22">
            <a:extLst>
              <a:ext uri="{FF2B5EF4-FFF2-40B4-BE49-F238E27FC236}">
                <a16:creationId xmlns:a16="http://schemas.microsoft.com/office/drawing/2014/main" id="{8BF9A15B-3CBB-4EDE-A592-4D2180467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 bwMode="auto">
          <a:xfrm>
            <a:off x="3257173" y="272463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39">
            <a:extLst>
              <a:ext uri="{FF2B5EF4-FFF2-40B4-BE49-F238E27FC236}">
                <a16:creationId xmlns:a16="http://schemas.microsoft.com/office/drawing/2014/main" id="{87C5A5A9-40B1-4753-9247-3F2E8A2B6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4375" y="3184702"/>
            <a:ext cx="11354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Administrator</a:t>
            </a:r>
          </a:p>
        </p:txBody>
      </p:sp>
      <p:pic>
        <p:nvPicPr>
          <p:cNvPr id="16" name="Graphic 23">
            <a:extLst>
              <a:ext uri="{FF2B5EF4-FFF2-40B4-BE49-F238E27FC236}">
                <a16:creationId xmlns:a16="http://schemas.microsoft.com/office/drawing/2014/main" id="{2471E343-92AA-405E-B30D-C9261A32D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 flipH="1">
            <a:off x="1788982" y="468012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40">
            <a:extLst>
              <a:ext uri="{FF2B5EF4-FFF2-40B4-BE49-F238E27FC236}">
                <a16:creationId xmlns:a16="http://schemas.microsoft.com/office/drawing/2014/main" id="{796E36F2-AB62-48B8-8C54-78E5698E1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7357" y="5303520"/>
            <a:ext cx="10731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pic>
        <p:nvPicPr>
          <p:cNvPr id="18" name="Graphic 19">
            <a:extLst>
              <a:ext uri="{FF2B5EF4-FFF2-40B4-BE49-F238E27FC236}">
                <a16:creationId xmlns:a16="http://schemas.microsoft.com/office/drawing/2014/main" id="{EA8E1964-BF48-41F4-BEA6-5AE7932F4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123" y="580166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1">
            <a:extLst>
              <a:ext uri="{FF2B5EF4-FFF2-40B4-BE49-F238E27FC236}">
                <a16:creationId xmlns:a16="http://schemas.microsoft.com/office/drawing/2014/main" id="{B68AEECC-076E-4F96-A763-ED731688C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5948" y="6565253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EFS</a:t>
            </a:r>
          </a:p>
        </p:txBody>
      </p:sp>
      <p:pic>
        <p:nvPicPr>
          <p:cNvPr id="20" name="Graphic 8">
            <a:extLst>
              <a:ext uri="{FF2B5EF4-FFF2-40B4-BE49-F238E27FC236}">
                <a16:creationId xmlns:a16="http://schemas.microsoft.com/office/drawing/2014/main" id="{61F4B7B4-3459-4A3A-83CA-A46184BF5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123" y="866546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9">
            <a:extLst>
              <a:ext uri="{FF2B5EF4-FFF2-40B4-BE49-F238E27FC236}">
                <a16:creationId xmlns:a16="http://schemas.microsoft.com/office/drawing/2014/main" id="{535915A7-44FE-4C50-B591-3CE4ABA99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2142" y="9424416"/>
            <a:ext cx="22399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D6DF532-2D82-4DE2-A0A6-65CCDDB689CB}"/>
              </a:ext>
            </a:extLst>
          </p:cNvPr>
          <p:cNvSpPr/>
          <p:nvPr/>
        </p:nvSpPr>
        <p:spPr>
          <a:xfrm>
            <a:off x="4504897" y="1523998"/>
            <a:ext cx="2562068" cy="204888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FCF49524-E7B4-46DC-965E-6BD4C767132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509208" y="1523997"/>
            <a:ext cx="381000" cy="381000"/>
          </a:xfrm>
          <a:prstGeom prst="rect">
            <a:avLst/>
          </a:prstGeom>
        </p:spPr>
      </p:pic>
      <p:pic>
        <p:nvPicPr>
          <p:cNvPr id="24" name="Graphic 60">
            <a:extLst>
              <a:ext uri="{FF2B5EF4-FFF2-40B4-BE49-F238E27FC236}">
                <a16:creationId xmlns:a16="http://schemas.microsoft.com/office/drawing/2014/main" id="{434BB656-9C64-4F5F-A6A0-7629A4598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653" y="273098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16">
            <a:extLst>
              <a:ext uri="{FF2B5EF4-FFF2-40B4-BE49-F238E27FC236}">
                <a16:creationId xmlns:a16="http://schemas.microsoft.com/office/drawing/2014/main" id="{C329BEFA-2A51-413B-93DF-813D0BBB63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469" y="3178352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26" name="TextBox 17">
            <a:extLst>
              <a:ext uri="{FF2B5EF4-FFF2-40B4-BE49-F238E27FC236}">
                <a16:creationId xmlns:a16="http://schemas.microsoft.com/office/drawing/2014/main" id="{F9A467A2-FA5D-43B4-A709-61CB84B59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7870" y="2312983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7" name="Graphic 35">
            <a:extLst>
              <a:ext uri="{FF2B5EF4-FFF2-40B4-BE49-F238E27FC236}">
                <a16:creationId xmlns:a16="http://schemas.microsoft.com/office/drawing/2014/main" id="{053F0DA4-9DBA-4D27-8087-26CD522A9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653" y="185419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2D4C663E-3130-4BE8-8F87-9816652A2D6F}"/>
              </a:ext>
            </a:extLst>
          </p:cNvPr>
          <p:cNvSpPr/>
          <p:nvPr/>
        </p:nvSpPr>
        <p:spPr>
          <a:xfrm>
            <a:off x="8810993" y="1523998"/>
            <a:ext cx="2562068" cy="204888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DEFDD55A-013D-485B-9735-8D0F03311B1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815304" y="1523997"/>
            <a:ext cx="381000" cy="381000"/>
          </a:xfrm>
          <a:prstGeom prst="rect">
            <a:avLst/>
          </a:prstGeom>
        </p:spPr>
      </p:pic>
      <p:pic>
        <p:nvPicPr>
          <p:cNvPr id="30" name="Graphic 60">
            <a:extLst>
              <a:ext uri="{FF2B5EF4-FFF2-40B4-BE49-F238E27FC236}">
                <a16:creationId xmlns:a16="http://schemas.microsoft.com/office/drawing/2014/main" id="{F84B6F84-29E9-492C-80E2-4AEB07155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4324" y="273098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16">
            <a:extLst>
              <a:ext uri="{FF2B5EF4-FFF2-40B4-BE49-F238E27FC236}">
                <a16:creationId xmlns:a16="http://schemas.microsoft.com/office/drawing/2014/main" id="{803482FA-F64B-476F-89A1-023B6544E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5140" y="3178352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32" name="TextBox 17">
            <a:extLst>
              <a:ext uri="{FF2B5EF4-FFF2-40B4-BE49-F238E27FC236}">
                <a16:creationId xmlns:a16="http://schemas.microsoft.com/office/drawing/2014/main" id="{CE9AFBBE-F162-43D9-9974-17FB92C74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5541" y="2312983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33" name="Graphic 35">
            <a:extLst>
              <a:ext uri="{FF2B5EF4-FFF2-40B4-BE49-F238E27FC236}">
                <a16:creationId xmlns:a16="http://schemas.microsoft.com/office/drawing/2014/main" id="{A9099D82-D358-4471-9524-06404D651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4324" y="185419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24012D8-70B7-45E9-BAC4-B13954629498}"/>
              </a:ext>
            </a:extLst>
          </p:cNvPr>
          <p:cNvCxnSpPr>
            <a:cxnSpLocks/>
            <a:stCxn id="14" idx="3"/>
            <a:endCxn id="24" idx="1"/>
          </p:cNvCxnSpPr>
          <p:nvPr/>
        </p:nvCxnSpPr>
        <p:spPr>
          <a:xfrm>
            <a:off x="3727073" y="2959582"/>
            <a:ext cx="186958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66DCB029-01A2-4649-AA8D-21A6C77E4C61}"/>
              </a:ext>
            </a:extLst>
          </p:cNvPr>
          <p:cNvSpPr/>
          <p:nvPr/>
        </p:nvSpPr>
        <p:spPr>
          <a:xfrm>
            <a:off x="8810994" y="3663483"/>
            <a:ext cx="2562067" cy="611413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F7BDD7A2-AFA9-4962-8BF3-26E6A72447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15757" y="3665072"/>
            <a:ext cx="381000" cy="38100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7B10CA56-F65B-4A8E-989D-CE4E64F61151}"/>
              </a:ext>
            </a:extLst>
          </p:cNvPr>
          <p:cNvSpPr/>
          <p:nvPr/>
        </p:nvSpPr>
        <p:spPr>
          <a:xfrm>
            <a:off x="5132333" y="4090185"/>
            <a:ext cx="5625841" cy="8905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40" name="Graphic 6">
            <a:extLst>
              <a:ext uri="{FF2B5EF4-FFF2-40B4-BE49-F238E27FC236}">
                <a16:creationId xmlns:a16="http://schemas.microsoft.com/office/drawing/2014/main" id="{A87713DC-6FAE-453E-B481-5253D6C18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/>
          <a:srcRect/>
          <a:stretch/>
        </p:blipFill>
        <p:spPr bwMode="auto">
          <a:xfrm>
            <a:off x="3111123" y="453719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12">
            <a:extLst>
              <a:ext uri="{FF2B5EF4-FFF2-40B4-BE49-F238E27FC236}">
                <a16:creationId xmlns:a16="http://schemas.microsoft.com/office/drawing/2014/main" id="{5E427B65-FC77-4C50-96A7-36DAD97A4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2298" y="5305015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Load Balancing</a:t>
            </a: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AF33A482-C760-4094-AA36-050A9F012D4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884996" y="4595767"/>
            <a:ext cx="1592207" cy="628149"/>
          </a:xfrm>
          <a:prstGeom prst="rect">
            <a:avLst/>
          </a:prstGeom>
        </p:spPr>
      </p:pic>
      <p:sp>
        <p:nvSpPr>
          <p:cNvPr id="43" name="TextBox 16">
            <a:extLst>
              <a:ext uri="{FF2B5EF4-FFF2-40B4-BE49-F238E27FC236}">
                <a16:creationId xmlns:a16="http://schemas.microsoft.com/office/drawing/2014/main" id="{BA234702-28C9-42F3-9C7F-26DEFFE666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469" y="4633844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Primary node</a:t>
            </a:r>
          </a:p>
        </p:txBody>
      </p:sp>
      <p:pic>
        <p:nvPicPr>
          <p:cNvPr id="44" name="Graphic 104">
            <a:extLst>
              <a:ext uri="{FF2B5EF4-FFF2-40B4-BE49-F238E27FC236}">
                <a16:creationId xmlns:a16="http://schemas.microsoft.com/office/drawing/2014/main" id="{85C5056E-4338-4B4E-8D4A-FCCE03227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 bwMode="auto">
          <a:xfrm>
            <a:off x="5596653" y="417984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16">
            <a:extLst>
              <a:ext uri="{FF2B5EF4-FFF2-40B4-BE49-F238E27FC236}">
                <a16:creationId xmlns:a16="http://schemas.microsoft.com/office/drawing/2014/main" id="{F504F176-2F1E-4D60-B386-44AE511F0E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469" y="5633994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Secondary node</a:t>
            </a:r>
          </a:p>
        </p:txBody>
      </p:sp>
      <p:pic>
        <p:nvPicPr>
          <p:cNvPr id="46" name="Graphic 104">
            <a:extLst>
              <a:ext uri="{FF2B5EF4-FFF2-40B4-BE49-F238E27FC236}">
                <a16:creationId xmlns:a16="http://schemas.microsoft.com/office/drawing/2014/main" id="{EFCCB060-D686-4AA3-B039-3FE5475A4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 bwMode="auto">
          <a:xfrm>
            <a:off x="5596653" y="51799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4AB989AC-96BD-418C-886B-FEFA9F40A2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54752" y="4091772"/>
            <a:ext cx="381000" cy="381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5D3FA3D2-E7CB-4AB9-B187-0EBE6D986885}"/>
              </a:ext>
            </a:extLst>
          </p:cNvPr>
          <p:cNvSpPr/>
          <p:nvPr/>
        </p:nvSpPr>
        <p:spPr>
          <a:xfrm>
            <a:off x="5132333" y="5079138"/>
            <a:ext cx="5625841" cy="8905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E3DE2315-2139-4149-8071-F8BDF2A267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54752" y="5080725"/>
            <a:ext cx="381000" cy="381000"/>
          </a:xfrm>
          <a:prstGeom prst="rect">
            <a:avLst/>
          </a:prstGeom>
        </p:spPr>
      </p:pic>
      <p:pic>
        <p:nvPicPr>
          <p:cNvPr id="50" name="Graphic 93">
            <a:extLst>
              <a:ext uri="{FF2B5EF4-FFF2-40B4-BE49-F238E27FC236}">
                <a16:creationId xmlns:a16="http://schemas.microsoft.com/office/drawing/2014/main" id="{EEF17481-9693-4C04-BABF-F7220304427C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04324" y="4178807"/>
            <a:ext cx="457200" cy="457200"/>
          </a:xfrm>
          <a:prstGeom prst="rect">
            <a:avLst/>
          </a:prstGeom>
        </p:spPr>
      </p:pic>
      <p:sp>
        <p:nvSpPr>
          <p:cNvPr id="51" name="TextBox 16">
            <a:extLst>
              <a:ext uri="{FF2B5EF4-FFF2-40B4-BE49-F238E27FC236}">
                <a16:creationId xmlns:a16="http://schemas.microsoft.com/office/drawing/2014/main" id="{AB849319-B93D-4A83-8568-50BF7C3E8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5140" y="5632870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Secondary node</a:t>
            </a:r>
          </a:p>
        </p:txBody>
      </p:sp>
      <p:pic>
        <p:nvPicPr>
          <p:cNvPr id="52" name="Graphic 104">
            <a:extLst>
              <a:ext uri="{FF2B5EF4-FFF2-40B4-BE49-F238E27FC236}">
                <a16:creationId xmlns:a16="http://schemas.microsoft.com/office/drawing/2014/main" id="{AC1EF6BF-805E-4680-B896-12B40B180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 bwMode="auto">
          <a:xfrm>
            <a:off x="9904324" y="518464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16">
            <a:extLst>
              <a:ext uri="{FF2B5EF4-FFF2-40B4-BE49-F238E27FC236}">
                <a16:creationId xmlns:a16="http://schemas.microsoft.com/office/drawing/2014/main" id="{57227F5A-734A-45BF-A1B8-C4F139353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5140" y="4636008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Primary node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52E93D0-6D5E-42EF-BEF9-10D586ACCA0F}"/>
              </a:ext>
            </a:extLst>
          </p:cNvPr>
          <p:cNvGrpSpPr/>
          <p:nvPr/>
        </p:nvGrpSpPr>
        <p:grpSpPr>
          <a:xfrm flipH="1">
            <a:off x="10810838" y="4416550"/>
            <a:ext cx="1126243" cy="995265"/>
            <a:chOff x="2705845" y="4412207"/>
            <a:chExt cx="1719849" cy="995265"/>
          </a:xfrm>
        </p:grpSpPr>
        <p:sp>
          <p:nvSpPr>
            <p:cNvPr id="58" name="Freeform 26">
              <a:extLst>
                <a:ext uri="{FF2B5EF4-FFF2-40B4-BE49-F238E27FC236}">
                  <a16:creationId xmlns:a16="http://schemas.microsoft.com/office/drawing/2014/main" id="{EB361A43-979B-49D6-97CD-2ACE1C536F53}"/>
                </a:ext>
              </a:extLst>
            </p:cNvPr>
            <p:cNvSpPr/>
            <p:nvPr/>
          </p:nvSpPr>
          <p:spPr bwMode="auto">
            <a:xfrm rot="10800000">
              <a:off x="3859152" y="4412207"/>
              <a:ext cx="566542" cy="995265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43261F54-A5DD-4F5C-8C66-A4FCEE62D12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705845" y="4909842"/>
              <a:ext cx="1153307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178D8EB-19C4-4F18-9E0E-244E5A8B5AF1}"/>
              </a:ext>
            </a:extLst>
          </p:cNvPr>
          <p:cNvGrpSpPr/>
          <p:nvPr/>
        </p:nvGrpSpPr>
        <p:grpSpPr>
          <a:xfrm>
            <a:off x="3873123" y="4416552"/>
            <a:ext cx="1249459" cy="995265"/>
            <a:chOff x="2742823" y="4416552"/>
            <a:chExt cx="1249459" cy="995265"/>
          </a:xfrm>
        </p:grpSpPr>
        <p:sp>
          <p:nvSpPr>
            <p:cNvPr id="56" name="Freeform 26">
              <a:extLst>
                <a:ext uri="{FF2B5EF4-FFF2-40B4-BE49-F238E27FC236}">
                  <a16:creationId xmlns:a16="http://schemas.microsoft.com/office/drawing/2014/main" id="{A23F92ED-D990-44A4-A59A-2DB75115589F}"/>
                </a:ext>
              </a:extLst>
            </p:cNvPr>
            <p:cNvSpPr/>
            <p:nvPr/>
          </p:nvSpPr>
          <p:spPr bwMode="auto">
            <a:xfrm rot="10800000">
              <a:off x="3621282" y="4416552"/>
              <a:ext cx="371000" cy="995265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BDB1F6A9-5E30-4A4D-A20C-0C18E236052A}"/>
                </a:ext>
              </a:extLst>
            </p:cNvPr>
            <p:cNvCxnSpPr>
              <a:cxnSpLocks/>
              <a:stCxn id="40" idx="3"/>
            </p:cNvCxnSpPr>
            <p:nvPr/>
          </p:nvCxnSpPr>
          <p:spPr bwMode="auto">
            <a:xfrm flipV="1">
              <a:off x="2742823" y="4914187"/>
              <a:ext cx="878459" cy="4008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7" name="Graphic 36">
            <a:extLst>
              <a:ext uri="{FF2B5EF4-FFF2-40B4-BE49-F238E27FC236}">
                <a16:creationId xmlns:a16="http://schemas.microsoft.com/office/drawing/2014/main" id="{426111FE-9B98-4F5B-A5E4-2078D44BA651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1920220" y="7066755"/>
            <a:ext cx="1342959" cy="745203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F134BD26-BE2C-4D0E-A779-3180C5ACB756}"/>
              </a:ext>
            </a:extLst>
          </p:cNvPr>
          <p:cNvSpPr/>
          <p:nvPr/>
        </p:nvSpPr>
        <p:spPr>
          <a:xfrm>
            <a:off x="5166790" y="6630918"/>
            <a:ext cx="5625841" cy="8905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61" name="Graphic 6">
            <a:extLst>
              <a:ext uri="{FF2B5EF4-FFF2-40B4-BE49-F238E27FC236}">
                <a16:creationId xmlns:a16="http://schemas.microsoft.com/office/drawing/2014/main" id="{C11A2326-96FC-4BFF-8022-FE814E2CE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/>
          <a:srcRect/>
          <a:stretch/>
        </p:blipFill>
        <p:spPr bwMode="auto">
          <a:xfrm>
            <a:off x="3111123" y="707792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12">
            <a:extLst>
              <a:ext uri="{FF2B5EF4-FFF2-40B4-BE49-F238E27FC236}">
                <a16:creationId xmlns:a16="http://schemas.microsoft.com/office/drawing/2014/main" id="{E1489A67-9EA0-4064-B1B3-B250EA27E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2298" y="7845748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Load Balancing</a:t>
            </a:r>
          </a:p>
        </p:txBody>
      </p:sp>
      <p:sp>
        <p:nvSpPr>
          <p:cNvPr id="63" name="TextBox 16">
            <a:extLst>
              <a:ext uri="{FF2B5EF4-FFF2-40B4-BE49-F238E27FC236}">
                <a16:creationId xmlns:a16="http://schemas.microsoft.com/office/drawing/2014/main" id="{B3AC6F89-9767-4E98-9800-92EC1ADEC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469" y="7174577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Primary node</a:t>
            </a:r>
          </a:p>
        </p:txBody>
      </p:sp>
      <p:pic>
        <p:nvPicPr>
          <p:cNvPr id="64" name="Graphic 104">
            <a:extLst>
              <a:ext uri="{FF2B5EF4-FFF2-40B4-BE49-F238E27FC236}">
                <a16:creationId xmlns:a16="http://schemas.microsoft.com/office/drawing/2014/main" id="{FAD3E652-A36C-4649-86D7-DED860C05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 bwMode="auto">
          <a:xfrm>
            <a:off x="5596653" y="672058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TextBox 16">
            <a:extLst>
              <a:ext uri="{FF2B5EF4-FFF2-40B4-BE49-F238E27FC236}">
                <a16:creationId xmlns:a16="http://schemas.microsoft.com/office/drawing/2014/main" id="{A80ED0B8-1941-4BF3-8C7E-D40D0FEF6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469" y="8174727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Secondary node</a:t>
            </a:r>
          </a:p>
        </p:txBody>
      </p:sp>
      <p:pic>
        <p:nvPicPr>
          <p:cNvPr id="66" name="Graphic 104">
            <a:extLst>
              <a:ext uri="{FF2B5EF4-FFF2-40B4-BE49-F238E27FC236}">
                <a16:creationId xmlns:a16="http://schemas.microsoft.com/office/drawing/2014/main" id="{BD3D8D33-53E9-493B-BF39-E8A6FD954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 bwMode="auto">
          <a:xfrm>
            <a:off x="5596653" y="772073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67FAA0B7-6666-4A7A-A232-463E50829B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89209" y="6632505"/>
            <a:ext cx="381000" cy="3810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202B0146-D80B-4742-BC4F-94E3CD29F8F5}"/>
              </a:ext>
            </a:extLst>
          </p:cNvPr>
          <p:cNvSpPr/>
          <p:nvPr/>
        </p:nvSpPr>
        <p:spPr>
          <a:xfrm>
            <a:off x="5166790" y="7619871"/>
            <a:ext cx="5625841" cy="8905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0FB00CC3-FA99-45C4-939A-B261D5EA934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89209" y="7621458"/>
            <a:ext cx="381000" cy="381000"/>
          </a:xfrm>
          <a:prstGeom prst="rect">
            <a:avLst/>
          </a:prstGeom>
        </p:spPr>
      </p:pic>
      <p:pic>
        <p:nvPicPr>
          <p:cNvPr id="70" name="Graphic 93">
            <a:extLst>
              <a:ext uri="{FF2B5EF4-FFF2-40B4-BE49-F238E27FC236}">
                <a16:creationId xmlns:a16="http://schemas.microsoft.com/office/drawing/2014/main" id="{32401740-E3AB-4116-AD7E-260EDC5F54BC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04324" y="6719540"/>
            <a:ext cx="457200" cy="457200"/>
          </a:xfrm>
          <a:prstGeom prst="rect">
            <a:avLst/>
          </a:prstGeom>
        </p:spPr>
      </p:pic>
      <p:sp>
        <p:nvSpPr>
          <p:cNvPr id="71" name="TextBox 16">
            <a:extLst>
              <a:ext uri="{FF2B5EF4-FFF2-40B4-BE49-F238E27FC236}">
                <a16:creationId xmlns:a16="http://schemas.microsoft.com/office/drawing/2014/main" id="{CDDECF4C-8517-4B6E-A8B0-8F48C7B32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5140" y="8173603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Secondary node</a:t>
            </a:r>
          </a:p>
        </p:txBody>
      </p:sp>
      <p:pic>
        <p:nvPicPr>
          <p:cNvPr id="72" name="Graphic 104">
            <a:extLst>
              <a:ext uri="{FF2B5EF4-FFF2-40B4-BE49-F238E27FC236}">
                <a16:creationId xmlns:a16="http://schemas.microsoft.com/office/drawing/2014/main" id="{EC544124-12BC-430B-A359-529C638A3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 bwMode="auto">
          <a:xfrm>
            <a:off x="9904324" y="772538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16">
            <a:extLst>
              <a:ext uri="{FF2B5EF4-FFF2-40B4-BE49-F238E27FC236}">
                <a16:creationId xmlns:a16="http://schemas.microsoft.com/office/drawing/2014/main" id="{F04A621A-4157-4523-A624-AEDC5C270C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5140" y="7176741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Primary node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447D2B49-DFBB-4C83-BD98-BD9E10E06687}"/>
              </a:ext>
            </a:extLst>
          </p:cNvPr>
          <p:cNvGrpSpPr/>
          <p:nvPr/>
        </p:nvGrpSpPr>
        <p:grpSpPr>
          <a:xfrm flipH="1">
            <a:off x="10845295" y="6957283"/>
            <a:ext cx="1126243" cy="995265"/>
            <a:chOff x="2705845" y="4412207"/>
            <a:chExt cx="1719849" cy="995265"/>
          </a:xfrm>
        </p:grpSpPr>
        <p:sp>
          <p:nvSpPr>
            <p:cNvPr id="75" name="Freeform 26">
              <a:extLst>
                <a:ext uri="{FF2B5EF4-FFF2-40B4-BE49-F238E27FC236}">
                  <a16:creationId xmlns:a16="http://schemas.microsoft.com/office/drawing/2014/main" id="{5FC5EF19-871C-4A48-822A-029B9D47079B}"/>
                </a:ext>
              </a:extLst>
            </p:cNvPr>
            <p:cNvSpPr/>
            <p:nvPr/>
          </p:nvSpPr>
          <p:spPr bwMode="auto">
            <a:xfrm rot="10800000">
              <a:off x="3859152" y="4412207"/>
              <a:ext cx="566542" cy="995265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DBEF53D8-F24B-47C4-8D4E-9FFC8C7C86D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705845" y="4909842"/>
              <a:ext cx="1153307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25C31B8-2958-4BE6-B655-466DC60E5826}"/>
              </a:ext>
            </a:extLst>
          </p:cNvPr>
          <p:cNvGrpSpPr/>
          <p:nvPr/>
        </p:nvGrpSpPr>
        <p:grpSpPr>
          <a:xfrm>
            <a:off x="3873123" y="6957285"/>
            <a:ext cx="1283916" cy="995265"/>
            <a:chOff x="2708366" y="4416552"/>
            <a:chExt cx="1283916" cy="995265"/>
          </a:xfrm>
        </p:grpSpPr>
        <p:sp>
          <p:nvSpPr>
            <p:cNvPr id="78" name="Freeform 26">
              <a:extLst>
                <a:ext uri="{FF2B5EF4-FFF2-40B4-BE49-F238E27FC236}">
                  <a16:creationId xmlns:a16="http://schemas.microsoft.com/office/drawing/2014/main" id="{01B0E70B-9065-4C43-B71F-B252EF02C96C}"/>
                </a:ext>
              </a:extLst>
            </p:cNvPr>
            <p:cNvSpPr/>
            <p:nvPr/>
          </p:nvSpPr>
          <p:spPr bwMode="auto">
            <a:xfrm rot="10800000">
              <a:off x="3621282" y="4416552"/>
              <a:ext cx="371000" cy="995265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F7C34DE7-B870-46FC-A4CA-38B2EF67D836}"/>
                </a:ext>
              </a:extLst>
            </p:cNvPr>
            <p:cNvCxnSpPr>
              <a:cxnSpLocks/>
              <a:stCxn id="61" idx="3"/>
            </p:cNvCxnSpPr>
            <p:nvPr/>
          </p:nvCxnSpPr>
          <p:spPr bwMode="auto">
            <a:xfrm flipV="1">
              <a:off x="2708366" y="4914187"/>
              <a:ext cx="912916" cy="4008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0" name="Graphic 6">
            <a:extLst>
              <a:ext uri="{FF2B5EF4-FFF2-40B4-BE49-F238E27FC236}">
                <a16:creationId xmlns:a16="http://schemas.microsoft.com/office/drawing/2014/main" id="{FA0A53BD-12AF-4496-9E43-E6F92FA77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253" y="866342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TextBox 9">
            <a:extLst>
              <a:ext uri="{FF2B5EF4-FFF2-40B4-BE49-F238E27FC236}">
                <a16:creationId xmlns:a16="http://schemas.microsoft.com/office/drawing/2014/main" id="{A4744D4A-D751-4C8D-BA4F-3C0E50A5F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3685" y="9427009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RDS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E4C247D-6130-422B-8D8F-FA1B6FCC6167}"/>
              </a:ext>
            </a:extLst>
          </p:cNvPr>
          <p:cNvCxnSpPr>
            <a:cxnSpLocks/>
            <a:stCxn id="16" idx="1"/>
            <a:endCxn id="40" idx="1"/>
          </p:cNvCxnSpPr>
          <p:nvPr/>
        </p:nvCxnSpPr>
        <p:spPr>
          <a:xfrm>
            <a:off x="2258882" y="4915076"/>
            <a:ext cx="852241" cy="311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Graphic 6">
            <a:extLst>
              <a:ext uri="{FF2B5EF4-FFF2-40B4-BE49-F238E27FC236}">
                <a16:creationId xmlns:a16="http://schemas.microsoft.com/office/drawing/2014/main" id="{5C07D567-A8FC-4F48-AE93-8C2326FE5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BEBA8EAE-BF5A-486C-A8C5-ECC9F3942E4B}">
                <a14:imgProps xmlns:a14="http://schemas.microsoft.com/office/drawing/2010/main">
                  <a14:imgLayer r:embed="rId31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1924" y="866342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TextBox 9">
            <a:extLst>
              <a:ext uri="{FF2B5EF4-FFF2-40B4-BE49-F238E27FC236}">
                <a16:creationId xmlns:a16="http://schemas.microsoft.com/office/drawing/2014/main" id="{8BA43D7A-1F8E-49EB-B92E-60E62FD35D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1356" y="9427009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RDS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2E7BC57-5D14-4B9C-83B7-7CC7B95F4483}"/>
              </a:ext>
            </a:extLst>
          </p:cNvPr>
          <p:cNvCxnSpPr>
            <a:cxnSpLocks/>
            <a:stCxn id="80" idx="3"/>
            <a:endCxn id="82" idx="1"/>
          </p:cNvCxnSpPr>
          <p:nvPr/>
        </p:nvCxnSpPr>
        <p:spPr>
          <a:xfrm>
            <a:off x="6206253" y="9044422"/>
            <a:ext cx="3545671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990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081061-7498-4230-A5F1-1AF621E78C5E}"/>
              </a:ext>
            </a:extLst>
          </p:cNvPr>
          <p:cNvSpPr/>
          <p:nvPr/>
        </p:nvSpPr>
        <p:spPr>
          <a:xfrm>
            <a:off x="1487357" y="1320799"/>
            <a:ext cx="10296429" cy="8800969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7EB5F9-F76C-4BB7-941A-DBD889AE59FB}"/>
              </a:ext>
            </a:extLst>
          </p:cNvPr>
          <p:cNvSpPr/>
          <p:nvPr/>
        </p:nvSpPr>
        <p:spPr>
          <a:xfrm>
            <a:off x="4504896" y="3663483"/>
            <a:ext cx="2562067" cy="631612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D44747-730C-4B46-B571-57DD7FE5A751}"/>
              </a:ext>
            </a:extLst>
          </p:cNvPr>
          <p:cNvSpPr/>
          <p:nvPr/>
        </p:nvSpPr>
        <p:spPr>
          <a:xfrm>
            <a:off x="923132" y="648381"/>
            <a:ext cx="12650150" cy="98799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19784F-CAEA-4C69-A7D4-712B2CC053FA}"/>
              </a:ext>
            </a:extLst>
          </p:cNvPr>
          <p:cNvSpPr/>
          <p:nvPr/>
        </p:nvSpPr>
        <p:spPr>
          <a:xfrm>
            <a:off x="5132333" y="2597820"/>
            <a:ext cx="5625841" cy="8905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2C3C786-3220-4DF8-BB95-E40BFEAB69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23132" y="648381"/>
            <a:ext cx="381000" cy="381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7EAB0E1-4E3F-4D54-9C7C-59610B6708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87356" y="1320800"/>
            <a:ext cx="381000" cy="381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A6D96C10-B269-4A89-9994-A7AB27958A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09659" y="3665072"/>
            <a:ext cx="381000" cy="381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64BB6FF-F8F1-4993-8656-91DD5DE451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54752" y="2599407"/>
            <a:ext cx="381000" cy="381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F2C21EF-1675-4A63-A129-D9AC61BA8354}"/>
              </a:ext>
            </a:extLst>
          </p:cNvPr>
          <p:cNvSpPr/>
          <p:nvPr/>
        </p:nvSpPr>
        <p:spPr>
          <a:xfrm>
            <a:off x="4379781" y="931332"/>
            <a:ext cx="2812301" cy="9368359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0C8817-06E0-4591-A6FD-71622BD29BCF}"/>
              </a:ext>
            </a:extLst>
          </p:cNvPr>
          <p:cNvSpPr/>
          <p:nvPr/>
        </p:nvSpPr>
        <p:spPr>
          <a:xfrm>
            <a:off x="8685876" y="931332"/>
            <a:ext cx="2812301" cy="936835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14" name="Graphic 22">
            <a:extLst>
              <a:ext uri="{FF2B5EF4-FFF2-40B4-BE49-F238E27FC236}">
                <a16:creationId xmlns:a16="http://schemas.microsoft.com/office/drawing/2014/main" id="{8BF9A15B-3CBB-4EDE-A592-4D2180467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 bwMode="auto">
          <a:xfrm>
            <a:off x="3245389" y="272463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39">
            <a:extLst>
              <a:ext uri="{FF2B5EF4-FFF2-40B4-BE49-F238E27FC236}">
                <a16:creationId xmlns:a16="http://schemas.microsoft.com/office/drawing/2014/main" id="{87C5A5A9-40B1-4753-9247-3F2E8A2B6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2591" y="3184702"/>
            <a:ext cx="11354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Administrator</a:t>
            </a:r>
          </a:p>
        </p:txBody>
      </p:sp>
      <p:pic>
        <p:nvPicPr>
          <p:cNvPr id="16" name="Graphic 23">
            <a:extLst>
              <a:ext uri="{FF2B5EF4-FFF2-40B4-BE49-F238E27FC236}">
                <a16:creationId xmlns:a16="http://schemas.microsoft.com/office/drawing/2014/main" id="{2471E343-92AA-405E-B30D-C9261A32D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 flipH="1">
            <a:off x="1788982" y="468012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40">
            <a:extLst>
              <a:ext uri="{FF2B5EF4-FFF2-40B4-BE49-F238E27FC236}">
                <a16:creationId xmlns:a16="http://schemas.microsoft.com/office/drawing/2014/main" id="{796E36F2-AB62-48B8-8C54-78E5698E1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7357" y="5189227"/>
            <a:ext cx="10731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pic>
        <p:nvPicPr>
          <p:cNvPr id="18" name="Graphic 19">
            <a:extLst>
              <a:ext uri="{FF2B5EF4-FFF2-40B4-BE49-F238E27FC236}">
                <a16:creationId xmlns:a16="http://schemas.microsoft.com/office/drawing/2014/main" id="{EA8E1964-BF48-41F4-BEA6-5AE7932F4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339" y="580166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1">
            <a:extLst>
              <a:ext uri="{FF2B5EF4-FFF2-40B4-BE49-F238E27FC236}">
                <a16:creationId xmlns:a16="http://schemas.microsoft.com/office/drawing/2014/main" id="{B68AEECC-076E-4F96-A763-ED731688C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4164" y="6565253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EFS</a:t>
            </a:r>
          </a:p>
        </p:txBody>
      </p:sp>
      <p:pic>
        <p:nvPicPr>
          <p:cNvPr id="20" name="Graphic 8">
            <a:extLst>
              <a:ext uri="{FF2B5EF4-FFF2-40B4-BE49-F238E27FC236}">
                <a16:creationId xmlns:a16="http://schemas.microsoft.com/office/drawing/2014/main" id="{61F4B7B4-3459-4A3A-83CA-A46184BF5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339" y="866546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9">
            <a:extLst>
              <a:ext uri="{FF2B5EF4-FFF2-40B4-BE49-F238E27FC236}">
                <a16:creationId xmlns:a16="http://schemas.microsoft.com/office/drawing/2014/main" id="{535915A7-44FE-4C50-B591-3CE4ABA99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0358" y="9424416"/>
            <a:ext cx="22399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D6DF532-2D82-4DE2-A0A6-65CCDDB689CB}"/>
              </a:ext>
            </a:extLst>
          </p:cNvPr>
          <p:cNvSpPr/>
          <p:nvPr/>
        </p:nvSpPr>
        <p:spPr>
          <a:xfrm>
            <a:off x="4504897" y="1523998"/>
            <a:ext cx="2562068" cy="204888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FCF49524-E7B4-46DC-965E-6BD4C767132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509208" y="1523997"/>
            <a:ext cx="381000" cy="381000"/>
          </a:xfrm>
          <a:prstGeom prst="rect">
            <a:avLst/>
          </a:prstGeom>
        </p:spPr>
      </p:pic>
      <p:pic>
        <p:nvPicPr>
          <p:cNvPr id="24" name="Graphic 60">
            <a:extLst>
              <a:ext uri="{FF2B5EF4-FFF2-40B4-BE49-F238E27FC236}">
                <a16:creationId xmlns:a16="http://schemas.microsoft.com/office/drawing/2014/main" id="{434BB656-9C64-4F5F-A6A0-7629A4598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653" y="273098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16">
            <a:extLst>
              <a:ext uri="{FF2B5EF4-FFF2-40B4-BE49-F238E27FC236}">
                <a16:creationId xmlns:a16="http://schemas.microsoft.com/office/drawing/2014/main" id="{C329BEFA-2A51-413B-93DF-813D0BBB63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469" y="3178352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26" name="TextBox 17">
            <a:extLst>
              <a:ext uri="{FF2B5EF4-FFF2-40B4-BE49-F238E27FC236}">
                <a16:creationId xmlns:a16="http://schemas.microsoft.com/office/drawing/2014/main" id="{F9A467A2-FA5D-43B4-A709-61CB84B59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7870" y="2312983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7" name="Graphic 35">
            <a:extLst>
              <a:ext uri="{FF2B5EF4-FFF2-40B4-BE49-F238E27FC236}">
                <a16:creationId xmlns:a16="http://schemas.microsoft.com/office/drawing/2014/main" id="{053F0DA4-9DBA-4D27-8087-26CD522A9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653" y="185419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2D4C663E-3130-4BE8-8F87-9816652A2D6F}"/>
              </a:ext>
            </a:extLst>
          </p:cNvPr>
          <p:cNvSpPr/>
          <p:nvPr/>
        </p:nvSpPr>
        <p:spPr>
          <a:xfrm>
            <a:off x="8810993" y="1523998"/>
            <a:ext cx="2562068" cy="204888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DEFDD55A-013D-485B-9735-8D0F03311B1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815304" y="1523997"/>
            <a:ext cx="381000" cy="381000"/>
          </a:xfrm>
          <a:prstGeom prst="rect">
            <a:avLst/>
          </a:prstGeom>
        </p:spPr>
      </p:pic>
      <p:pic>
        <p:nvPicPr>
          <p:cNvPr id="30" name="Graphic 60">
            <a:extLst>
              <a:ext uri="{FF2B5EF4-FFF2-40B4-BE49-F238E27FC236}">
                <a16:creationId xmlns:a16="http://schemas.microsoft.com/office/drawing/2014/main" id="{F84B6F84-29E9-492C-80E2-4AEB07155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4324" y="273098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16">
            <a:extLst>
              <a:ext uri="{FF2B5EF4-FFF2-40B4-BE49-F238E27FC236}">
                <a16:creationId xmlns:a16="http://schemas.microsoft.com/office/drawing/2014/main" id="{803482FA-F64B-476F-89A1-023B6544E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5140" y="3178352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32" name="TextBox 17">
            <a:extLst>
              <a:ext uri="{FF2B5EF4-FFF2-40B4-BE49-F238E27FC236}">
                <a16:creationId xmlns:a16="http://schemas.microsoft.com/office/drawing/2014/main" id="{CE9AFBBE-F162-43D9-9974-17FB92C74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5541" y="2312983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33" name="Graphic 35">
            <a:extLst>
              <a:ext uri="{FF2B5EF4-FFF2-40B4-BE49-F238E27FC236}">
                <a16:creationId xmlns:a16="http://schemas.microsoft.com/office/drawing/2014/main" id="{A9099D82-D358-4471-9524-06404D651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4324" y="185419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24012D8-70B7-45E9-BAC4-B13954629498}"/>
              </a:ext>
            </a:extLst>
          </p:cNvPr>
          <p:cNvCxnSpPr>
            <a:cxnSpLocks/>
            <a:stCxn id="14" idx="3"/>
            <a:endCxn id="24" idx="1"/>
          </p:cNvCxnSpPr>
          <p:nvPr/>
        </p:nvCxnSpPr>
        <p:spPr>
          <a:xfrm>
            <a:off x="3715289" y="2959582"/>
            <a:ext cx="188136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66DCB029-01A2-4649-AA8D-21A6C77E4C61}"/>
              </a:ext>
            </a:extLst>
          </p:cNvPr>
          <p:cNvSpPr/>
          <p:nvPr/>
        </p:nvSpPr>
        <p:spPr>
          <a:xfrm>
            <a:off x="8810994" y="3663482"/>
            <a:ext cx="2562067" cy="630828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F7BDD7A2-AFA9-4962-8BF3-26E6A72447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15757" y="3665072"/>
            <a:ext cx="381000" cy="38100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7B10CA56-F65B-4A8E-989D-CE4E64F61151}"/>
              </a:ext>
            </a:extLst>
          </p:cNvPr>
          <p:cNvSpPr/>
          <p:nvPr/>
        </p:nvSpPr>
        <p:spPr>
          <a:xfrm>
            <a:off x="5132333" y="4090185"/>
            <a:ext cx="5625841" cy="8905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41" name="TextBox 12">
            <a:extLst>
              <a:ext uri="{FF2B5EF4-FFF2-40B4-BE49-F238E27FC236}">
                <a16:creationId xmlns:a16="http://schemas.microsoft.com/office/drawing/2014/main" id="{5E427B65-FC77-4C50-96A7-36DAD97A4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0514" y="5190722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Balancer</a:t>
            </a: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AF33A482-C760-4094-AA36-050A9F012D4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1884996" y="4595767"/>
            <a:ext cx="1592207" cy="628149"/>
          </a:xfrm>
          <a:prstGeom prst="rect">
            <a:avLst/>
          </a:prstGeom>
        </p:spPr>
      </p:pic>
      <p:sp>
        <p:nvSpPr>
          <p:cNvPr id="43" name="TextBox 16">
            <a:extLst>
              <a:ext uri="{FF2B5EF4-FFF2-40B4-BE49-F238E27FC236}">
                <a16:creationId xmlns:a16="http://schemas.microsoft.com/office/drawing/2014/main" id="{BA234702-28C9-42F3-9C7F-26DEFFE666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469" y="4633844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Primary node</a:t>
            </a:r>
          </a:p>
        </p:txBody>
      </p:sp>
      <p:pic>
        <p:nvPicPr>
          <p:cNvPr id="44" name="Graphic 104">
            <a:extLst>
              <a:ext uri="{FF2B5EF4-FFF2-40B4-BE49-F238E27FC236}">
                <a16:creationId xmlns:a16="http://schemas.microsoft.com/office/drawing/2014/main" id="{85C5056E-4338-4B4E-8D4A-FCCE03227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>
            <a:off x="5596653" y="417984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16">
            <a:extLst>
              <a:ext uri="{FF2B5EF4-FFF2-40B4-BE49-F238E27FC236}">
                <a16:creationId xmlns:a16="http://schemas.microsoft.com/office/drawing/2014/main" id="{F504F176-2F1E-4D60-B386-44AE511F0E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469" y="5633994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Secondary node</a:t>
            </a:r>
          </a:p>
        </p:txBody>
      </p:sp>
      <p:pic>
        <p:nvPicPr>
          <p:cNvPr id="46" name="Graphic 104">
            <a:extLst>
              <a:ext uri="{FF2B5EF4-FFF2-40B4-BE49-F238E27FC236}">
                <a16:creationId xmlns:a16="http://schemas.microsoft.com/office/drawing/2014/main" id="{EFCCB060-D686-4AA3-B039-3FE5475A4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>
            <a:off x="5596653" y="51799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4AB989AC-96BD-418C-886B-FEFA9F40A2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54752" y="4091772"/>
            <a:ext cx="381000" cy="381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5D3FA3D2-E7CB-4AB9-B187-0EBE6D986885}"/>
              </a:ext>
            </a:extLst>
          </p:cNvPr>
          <p:cNvSpPr/>
          <p:nvPr/>
        </p:nvSpPr>
        <p:spPr>
          <a:xfrm>
            <a:off x="5132333" y="5079138"/>
            <a:ext cx="5625841" cy="8905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E3DE2315-2139-4149-8071-F8BDF2A267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54752" y="5080725"/>
            <a:ext cx="381000" cy="381000"/>
          </a:xfrm>
          <a:prstGeom prst="rect">
            <a:avLst/>
          </a:prstGeom>
        </p:spPr>
      </p:pic>
      <p:pic>
        <p:nvPicPr>
          <p:cNvPr id="50" name="Graphic 93">
            <a:extLst>
              <a:ext uri="{FF2B5EF4-FFF2-40B4-BE49-F238E27FC236}">
                <a16:creationId xmlns:a16="http://schemas.microsoft.com/office/drawing/2014/main" id="{EEF17481-9693-4C04-BABF-F7220304427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04324" y="4178807"/>
            <a:ext cx="457200" cy="457200"/>
          </a:xfrm>
          <a:prstGeom prst="rect">
            <a:avLst/>
          </a:prstGeom>
        </p:spPr>
      </p:pic>
      <p:sp>
        <p:nvSpPr>
          <p:cNvPr id="51" name="TextBox 16">
            <a:extLst>
              <a:ext uri="{FF2B5EF4-FFF2-40B4-BE49-F238E27FC236}">
                <a16:creationId xmlns:a16="http://schemas.microsoft.com/office/drawing/2014/main" id="{AB849319-B93D-4A83-8568-50BF7C3E8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5140" y="5632870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Secondary node</a:t>
            </a:r>
          </a:p>
        </p:txBody>
      </p:sp>
      <p:pic>
        <p:nvPicPr>
          <p:cNvPr id="52" name="Graphic 104">
            <a:extLst>
              <a:ext uri="{FF2B5EF4-FFF2-40B4-BE49-F238E27FC236}">
                <a16:creationId xmlns:a16="http://schemas.microsoft.com/office/drawing/2014/main" id="{AC1EF6BF-805E-4680-B896-12B40B180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>
            <a:off x="9904324" y="518464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16">
            <a:extLst>
              <a:ext uri="{FF2B5EF4-FFF2-40B4-BE49-F238E27FC236}">
                <a16:creationId xmlns:a16="http://schemas.microsoft.com/office/drawing/2014/main" id="{57227F5A-734A-45BF-A1B8-C4F139353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5140" y="4636008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Primary node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52E93D0-6D5E-42EF-BEF9-10D586ACCA0F}"/>
              </a:ext>
            </a:extLst>
          </p:cNvPr>
          <p:cNvGrpSpPr/>
          <p:nvPr/>
        </p:nvGrpSpPr>
        <p:grpSpPr>
          <a:xfrm flipH="1">
            <a:off x="10810838" y="4416550"/>
            <a:ext cx="1126243" cy="995265"/>
            <a:chOff x="2705845" y="4412207"/>
            <a:chExt cx="1719849" cy="995265"/>
          </a:xfrm>
        </p:grpSpPr>
        <p:sp>
          <p:nvSpPr>
            <p:cNvPr id="58" name="Freeform 26">
              <a:extLst>
                <a:ext uri="{FF2B5EF4-FFF2-40B4-BE49-F238E27FC236}">
                  <a16:creationId xmlns:a16="http://schemas.microsoft.com/office/drawing/2014/main" id="{EB361A43-979B-49D6-97CD-2ACE1C536F53}"/>
                </a:ext>
              </a:extLst>
            </p:cNvPr>
            <p:cNvSpPr/>
            <p:nvPr/>
          </p:nvSpPr>
          <p:spPr bwMode="auto">
            <a:xfrm rot="10800000">
              <a:off x="3859152" y="4412207"/>
              <a:ext cx="566542" cy="995265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43261F54-A5DD-4F5C-8C66-A4FCEE62D12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705845" y="4909842"/>
              <a:ext cx="1153307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Freeform 26">
            <a:extLst>
              <a:ext uri="{FF2B5EF4-FFF2-40B4-BE49-F238E27FC236}">
                <a16:creationId xmlns:a16="http://schemas.microsoft.com/office/drawing/2014/main" id="{A23F92ED-D990-44A4-A59A-2DB75115589F}"/>
              </a:ext>
            </a:extLst>
          </p:cNvPr>
          <p:cNvSpPr/>
          <p:nvPr/>
        </p:nvSpPr>
        <p:spPr bwMode="auto">
          <a:xfrm rot="10800000">
            <a:off x="4751582" y="4416552"/>
            <a:ext cx="371000" cy="995265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DB1F6A9-5E30-4A4D-A20C-0C18E236052A}"/>
              </a:ext>
            </a:extLst>
          </p:cNvPr>
          <p:cNvCxnSpPr>
            <a:cxnSpLocks/>
            <a:stCxn id="87" idx="3"/>
          </p:cNvCxnSpPr>
          <p:nvPr/>
        </p:nvCxnSpPr>
        <p:spPr bwMode="auto">
          <a:xfrm>
            <a:off x="3708939" y="4911322"/>
            <a:ext cx="1042643" cy="286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phic 36">
            <a:extLst>
              <a:ext uri="{FF2B5EF4-FFF2-40B4-BE49-F238E27FC236}">
                <a16:creationId xmlns:a16="http://schemas.microsoft.com/office/drawing/2014/main" id="{426111FE-9B98-4F5B-A5E4-2078D44BA65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1920220" y="7066755"/>
            <a:ext cx="1342959" cy="745203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F134BD26-BE2C-4D0E-A779-3180C5ACB756}"/>
              </a:ext>
            </a:extLst>
          </p:cNvPr>
          <p:cNvSpPr/>
          <p:nvPr/>
        </p:nvSpPr>
        <p:spPr>
          <a:xfrm>
            <a:off x="5166790" y="6630918"/>
            <a:ext cx="5625841" cy="8905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63" name="TextBox 16">
            <a:extLst>
              <a:ext uri="{FF2B5EF4-FFF2-40B4-BE49-F238E27FC236}">
                <a16:creationId xmlns:a16="http://schemas.microsoft.com/office/drawing/2014/main" id="{B3AC6F89-9767-4E98-9800-92EC1ADEC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469" y="7174577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Primary node</a:t>
            </a:r>
          </a:p>
        </p:txBody>
      </p:sp>
      <p:pic>
        <p:nvPicPr>
          <p:cNvPr id="64" name="Graphic 104">
            <a:extLst>
              <a:ext uri="{FF2B5EF4-FFF2-40B4-BE49-F238E27FC236}">
                <a16:creationId xmlns:a16="http://schemas.microsoft.com/office/drawing/2014/main" id="{FAD3E652-A36C-4649-86D7-DED860C05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>
            <a:off x="5596653" y="672058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TextBox 16">
            <a:extLst>
              <a:ext uri="{FF2B5EF4-FFF2-40B4-BE49-F238E27FC236}">
                <a16:creationId xmlns:a16="http://schemas.microsoft.com/office/drawing/2014/main" id="{A80ED0B8-1941-4BF3-8C7E-D40D0FEF6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469" y="8174727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Secondary node</a:t>
            </a:r>
          </a:p>
        </p:txBody>
      </p:sp>
      <p:pic>
        <p:nvPicPr>
          <p:cNvPr id="66" name="Graphic 104">
            <a:extLst>
              <a:ext uri="{FF2B5EF4-FFF2-40B4-BE49-F238E27FC236}">
                <a16:creationId xmlns:a16="http://schemas.microsoft.com/office/drawing/2014/main" id="{BD3D8D33-53E9-493B-BF39-E8A6FD954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>
            <a:off x="5596653" y="772073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67FAA0B7-6666-4A7A-A232-463E50829B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89209" y="6632505"/>
            <a:ext cx="381000" cy="3810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202B0146-D80B-4742-BC4F-94E3CD29F8F5}"/>
              </a:ext>
            </a:extLst>
          </p:cNvPr>
          <p:cNvSpPr/>
          <p:nvPr/>
        </p:nvSpPr>
        <p:spPr>
          <a:xfrm>
            <a:off x="5166790" y="7619871"/>
            <a:ext cx="5625841" cy="8905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0FB00CC3-FA99-45C4-939A-B261D5EA934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89209" y="7621458"/>
            <a:ext cx="381000" cy="381000"/>
          </a:xfrm>
          <a:prstGeom prst="rect">
            <a:avLst/>
          </a:prstGeom>
        </p:spPr>
      </p:pic>
      <p:pic>
        <p:nvPicPr>
          <p:cNvPr id="70" name="Graphic 93">
            <a:extLst>
              <a:ext uri="{FF2B5EF4-FFF2-40B4-BE49-F238E27FC236}">
                <a16:creationId xmlns:a16="http://schemas.microsoft.com/office/drawing/2014/main" id="{32401740-E3AB-4116-AD7E-260EDC5F54B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04324" y="6719540"/>
            <a:ext cx="457200" cy="457200"/>
          </a:xfrm>
          <a:prstGeom prst="rect">
            <a:avLst/>
          </a:prstGeom>
        </p:spPr>
      </p:pic>
      <p:sp>
        <p:nvSpPr>
          <p:cNvPr id="71" name="TextBox 16">
            <a:extLst>
              <a:ext uri="{FF2B5EF4-FFF2-40B4-BE49-F238E27FC236}">
                <a16:creationId xmlns:a16="http://schemas.microsoft.com/office/drawing/2014/main" id="{CDDECF4C-8517-4B6E-A8B0-8F48C7B32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5140" y="8173603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Secondary node</a:t>
            </a:r>
          </a:p>
        </p:txBody>
      </p:sp>
      <p:pic>
        <p:nvPicPr>
          <p:cNvPr id="72" name="Graphic 104">
            <a:extLst>
              <a:ext uri="{FF2B5EF4-FFF2-40B4-BE49-F238E27FC236}">
                <a16:creationId xmlns:a16="http://schemas.microsoft.com/office/drawing/2014/main" id="{EC544124-12BC-430B-A359-529C638A3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>
            <a:off x="9904324" y="772538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16">
            <a:extLst>
              <a:ext uri="{FF2B5EF4-FFF2-40B4-BE49-F238E27FC236}">
                <a16:creationId xmlns:a16="http://schemas.microsoft.com/office/drawing/2014/main" id="{F04A621A-4157-4523-A624-AEDC5C270C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5140" y="7176741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Primary node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447D2B49-DFBB-4C83-BD98-BD9E10E06687}"/>
              </a:ext>
            </a:extLst>
          </p:cNvPr>
          <p:cNvGrpSpPr/>
          <p:nvPr/>
        </p:nvGrpSpPr>
        <p:grpSpPr>
          <a:xfrm flipH="1">
            <a:off x="10845295" y="6957283"/>
            <a:ext cx="1126243" cy="995265"/>
            <a:chOff x="2705845" y="4412207"/>
            <a:chExt cx="1719849" cy="995265"/>
          </a:xfrm>
        </p:grpSpPr>
        <p:sp>
          <p:nvSpPr>
            <p:cNvPr id="75" name="Freeform 26">
              <a:extLst>
                <a:ext uri="{FF2B5EF4-FFF2-40B4-BE49-F238E27FC236}">
                  <a16:creationId xmlns:a16="http://schemas.microsoft.com/office/drawing/2014/main" id="{5FC5EF19-871C-4A48-822A-029B9D47079B}"/>
                </a:ext>
              </a:extLst>
            </p:cNvPr>
            <p:cNvSpPr/>
            <p:nvPr/>
          </p:nvSpPr>
          <p:spPr bwMode="auto">
            <a:xfrm rot="10800000">
              <a:off x="3859152" y="4412207"/>
              <a:ext cx="566542" cy="995265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DBEF53D8-F24B-47C4-8D4E-9FFC8C7C86D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705845" y="4909842"/>
              <a:ext cx="1153307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Freeform 26">
            <a:extLst>
              <a:ext uri="{FF2B5EF4-FFF2-40B4-BE49-F238E27FC236}">
                <a16:creationId xmlns:a16="http://schemas.microsoft.com/office/drawing/2014/main" id="{01B0E70B-9065-4C43-B71F-B252EF02C96C}"/>
              </a:ext>
            </a:extLst>
          </p:cNvPr>
          <p:cNvSpPr/>
          <p:nvPr/>
        </p:nvSpPr>
        <p:spPr bwMode="auto">
          <a:xfrm rot="10800000">
            <a:off x="4786039" y="6957285"/>
            <a:ext cx="371000" cy="995265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7C34DE7-B870-46FC-A4CA-38B2EF67D836}"/>
              </a:ext>
            </a:extLst>
          </p:cNvPr>
          <p:cNvCxnSpPr>
            <a:cxnSpLocks/>
            <a:stCxn id="91" idx="3"/>
          </p:cNvCxnSpPr>
          <p:nvPr/>
        </p:nvCxnSpPr>
        <p:spPr bwMode="auto">
          <a:xfrm>
            <a:off x="3708939" y="7460861"/>
            <a:ext cx="1065317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Graphic 6">
            <a:extLst>
              <a:ext uri="{FF2B5EF4-FFF2-40B4-BE49-F238E27FC236}">
                <a16:creationId xmlns:a16="http://schemas.microsoft.com/office/drawing/2014/main" id="{FA0A53BD-12AF-4496-9E43-E6F92FA77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253" y="866342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TextBox 9">
            <a:extLst>
              <a:ext uri="{FF2B5EF4-FFF2-40B4-BE49-F238E27FC236}">
                <a16:creationId xmlns:a16="http://schemas.microsoft.com/office/drawing/2014/main" id="{A4744D4A-D751-4C8D-BA4F-3C0E50A5F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3685" y="9424416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RDS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E4C247D-6130-422B-8D8F-FA1B6FCC6167}"/>
              </a:ext>
            </a:extLst>
          </p:cNvPr>
          <p:cNvCxnSpPr>
            <a:cxnSpLocks/>
            <a:stCxn id="16" idx="1"/>
            <a:endCxn id="87" idx="1"/>
          </p:cNvCxnSpPr>
          <p:nvPr/>
        </p:nvCxnSpPr>
        <p:spPr>
          <a:xfrm flipV="1">
            <a:off x="2258882" y="4911322"/>
            <a:ext cx="992857" cy="375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Graphic 6">
            <a:extLst>
              <a:ext uri="{FF2B5EF4-FFF2-40B4-BE49-F238E27FC236}">
                <a16:creationId xmlns:a16="http://schemas.microsoft.com/office/drawing/2014/main" id="{5C07D567-A8FC-4F48-AE93-8C2326FE5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1924" y="866342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TextBox 9">
            <a:extLst>
              <a:ext uri="{FF2B5EF4-FFF2-40B4-BE49-F238E27FC236}">
                <a16:creationId xmlns:a16="http://schemas.microsoft.com/office/drawing/2014/main" id="{8BA43D7A-1F8E-49EB-B92E-60E62FD35D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1356" y="9424416"/>
            <a:ext cx="22431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RDS secondary DB (optional)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2E7BC57-5D14-4B9C-83B7-7CC7B95F4483}"/>
              </a:ext>
            </a:extLst>
          </p:cNvPr>
          <p:cNvCxnSpPr>
            <a:cxnSpLocks/>
            <a:stCxn id="80" idx="3"/>
            <a:endCxn id="82" idx="1"/>
          </p:cNvCxnSpPr>
          <p:nvPr/>
        </p:nvCxnSpPr>
        <p:spPr>
          <a:xfrm>
            <a:off x="6206253" y="9044422"/>
            <a:ext cx="3545671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Graphic 24">
            <a:extLst>
              <a:ext uri="{FF2B5EF4-FFF2-40B4-BE49-F238E27FC236}">
                <a16:creationId xmlns:a16="http://schemas.microsoft.com/office/drawing/2014/main" id="{A4E13235-A651-4E6E-9107-C587BD962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739" y="468272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Graphic 23">
            <a:extLst>
              <a:ext uri="{FF2B5EF4-FFF2-40B4-BE49-F238E27FC236}">
                <a16:creationId xmlns:a16="http://schemas.microsoft.com/office/drawing/2014/main" id="{F6F8C431-FB78-45E3-A9F6-1BE8D60D9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 flipH="1">
            <a:off x="1792931" y="722966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40">
            <a:extLst>
              <a:ext uri="{FF2B5EF4-FFF2-40B4-BE49-F238E27FC236}">
                <a16:creationId xmlns:a16="http://schemas.microsoft.com/office/drawing/2014/main" id="{AC11261A-C552-4790-850F-617C20A485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4372" y="7747233"/>
            <a:ext cx="10731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sp>
        <p:nvSpPr>
          <p:cNvPr id="90" name="TextBox 12">
            <a:extLst>
              <a:ext uri="{FF2B5EF4-FFF2-40B4-BE49-F238E27FC236}">
                <a16:creationId xmlns:a16="http://schemas.microsoft.com/office/drawing/2014/main" id="{2F6BEB28-6A26-4B77-B208-166F886D2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0514" y="7747233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Balancer</a:t>
            </a:r>
          </a:p>
        </p:txBody>
      </p:sp>
      <p:pic>
        <p:nvPicPr>
          <p:cNvPr id="91" name="Graphic 24">
            <a:extLst>
              <a:ext uri="{FF2B5EF4-FFF2-40B4-BE49-F238E27FC236}">
                <a16:creationId xmlns:a16="http://schemas.microsoft.com/office/drawing/2014/main" id="{D69614A5-BF49-4169-8D10-943C8C6E0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739" y="723226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BFB21B7-97BF-4EA0-88BF-A97C52005840}"/>
              </a:ext>
            </a:extLst>
          </p:cNvPr>
          <p:cNvCxnSpPr>
            <a:cxnSpLocks/>
            <a:stCxn id="88" idx="1"/>
            <a:endCxn id="91" idx="1"/>
          </p:cNvCxnSpPr>
          <p:nvPr/>
        </p:nvCxnSpPr>
        <p:spPr>
          <a:xfrm flipV="1">
            <a:off x="2262831" y="7460861"/>
            <a:ext cx="988908" cy="375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555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081061-7498-4230-A5F1-1AF621E78C5E}"/>
              </a:ext>
            </a:extLst>
          </p:cNvPr>
          <p:cNvSpPr/>
          <p:nvPr/>
        </p:nvSpPr>
        <p:spPr>
          <a:xfrm>
            <a:off x="1487357" y="1320799"/>
            <a:ext cx="10296429" cy="8800969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7EB5F9-F76C-4BB7-941A-DBD889AE59FB}"/>
              </a:ext>
            </a:extLst>
          </p:cNvPr>
          <p:cNvSpPr/>
          <p:nvPr/>
        </p:nvSpPr>
        <p:spPr>
          <a:xfrm>
            <a:off x="4504896" y="3663483"/>
            <a:ext cx="2562067" cy="631612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D44747-730C-4B46-B571-57DD7FE5A751}"/>
              </a:ext>
            </a:extLst>
          </p:cNvPr>
          <p:cNvSpPr/>
          <p:nvPr/>
        </p:nvSpPr>
        <p:spPr>
          <a:xfrm>
            <a:off x="923132" y="648381"/>
            <a:ext cx="12650150" cy="98799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19784F-CAEA-4C69-A7D4-712B2CC053FA}"/>
              </a:ext>
            </a:extLst>
          </p:cNvPr>
          <p:cNvSpPr/>
          <p:nvPr/>
        </p:nvSpPr>
        <p:spPr>
          <a:xfrm>
            <a:off x="5132333" y="2597820"/>
            <a:ext cx="5625841" cy="8905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2C3C786-3220-4DF8-BB95-E40BFEAB69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23132" y="648381"/>
            <a:ext cx="381000" cy="381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7EAB0E1-4E3F-4D54-9C7C-59610B6708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87356" y="1320800"/>
            <a:ext cx="381000" cy="381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A6D96C10-B269-4A89-9994-A7AB27958A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09659" y="3665072"/>
            <a:ext cx="381000" cy="381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64BB6FF-F8F1-4993-8656-91DD5DE451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54752" y="2599407"/>
            <a:ext cx="381000" cy="381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F2C21EF-1675-4A63-A129-D9AC61BA8354}"/>
              </a:ext>
            </a:extLst>
          </p:cNvPr>
          <p:cNvSpPr/>
          <p:nvPr/>
        </p:nvSpPr>
        <p:spPr>
          <a:xfrm>
            <a:off x="4379781" y="931332"/>
            <a:ext cx="2812301" cy="9368359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0C8817-06E0-4591-A6FD-71622BD29BCF}"/>
              </a:ext>
            </a:extLst>
          </p:cNvPr>
          <p:cNvSpPr/>
          <p:nvPr/>
        </p:nvSpPr>
        <p:spPr>
          <a:xfrm>
            <a:off x="8685876" y="931332"/>
            <a:ext cx="2812301" cy="936835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14" name="Graphic 22">
            <a:extLst>
              <a:ext uri="{FF2B5EF4-FFF2-40B4-BE49-F238E27FC236}">
                <a16:creationId xmlns:a16="http://schemas.microsoft.com/office/drawing/2014/main" id="{8BF9A15B-3CBB-4EDE-A592-4D2180467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 bwMode="auto">
          <a:xfrm>
            <a:off x="3245389" y="272463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39">
            <a:extLst>
              <a:ext uri="{FF2B5EF4-FFF2-40B4-BE49-F238E27FC236}">
                <a16:creationId xmlns:a16="http://schemas.microsoft.com/office/drawing/2014/main" id="{87C5A5A9-40B1-4753-9247-3F2E8A2B6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2591" y="3184702"/>
            <a:ext cx="11354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Administrator</a:t>
            </a:r>
          </a:p>
        </p:txBody>
      </p:sp>
      <p:pic>
        <p:nvPicPr>
          <p:cNvPr id="16" name="Graphic 23">
            <a:extLst>
              <a:ext uri="{FF2B5EF4-FFF2-40B4-BE49-F238E27FC236}">
                <a16:creationId xmlns:a16="http://schemas.microsoft.com/office/drawing/2014/main" id="{2471E343-92AA-405E-B30D-C9261A32D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 flipH="1">
            <a:off x="1788982" y="468012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40">
            <a:extLst>
              <a:ext uri="{FF2B5EF4-FFF2-40B4-BE49-F238E27FC236}">
                <a16:creationId xmlns:a16="http://schemas.microsoft.com/office/drawing/2014/main" id="{796E36F2-AB62-48B8-8C54-78E5698E1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7357" y="5189227"/>
            <a:ext cx="10731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pic>
        <p:nvPicPr>
          <p:cNvPr id="18" name="Graphic 19">
            <a:extLst>
              <a:ext uri="{FF2B5EF4-FFF2-40B4-BE49-F238E27FC236}">
                <a16:creationId xmlns:a16="http://schemas.microsoft.com/office/drawing/2014/main" id="{EA8E1964-BF48-41F4-BEA6-5AE7932F4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339" y="580166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1">
            <a:extLst>
              <a:ext uri="{FF2B5EF4-FFF2-40B4-BE49-F238E27FC236}">
                <a16:creationId xmlns:a16="http://schemas.microsoft.com/office/drawing/2014/main" id="{B68AEECC-076E-4F96-A763-ED731688C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4164" y="6565253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EFS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D6DF532-2D82-4DE2-A0A6-65CCDDB689CB}"/>
              </a:ext>
            </a:extLst>
          </p:cNvPr>
          <p:cNvSpPr/>
          <p:nvPr/>
        </p:nvSpPr>
        <p:spPr>
          <a:xfrm>
            <a:off x="4504897" y="1523998"/>
            <a:ext cx="2562068" cy="204888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FCF49524-E7B4-46DC-965E-6BD4C767132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509208" y="1523997"/>
            <a:ext cx="381000" cy="381000"/>
          </a:xfrm>
          <a:prstGeom prst="rect">
            <a:avLst/>
          </a:prstGeom>
        </p:spPr>
      </p:pic>
      <p:pic>
        <p:nvPicPr>
          <p:cNvPr id="24" name="Graphic 60">
            <a:extLst>
              <a:ext uri="{FF2B5EF4-FFF2-40B4-BE49-F238E27FC236}">
                <a16:creationId xmlns:a16="http://schemas.microsoft.com/office/drawing/2014/main" id="{434BB656-9C64-4F5F-A6A0-7629A4598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653" y="273098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16">
            <a:extLst>
              <a:ext uri="{FF2B5EF4-FFF2-40B4-BE49-F238E27FC236}">
                <a16:creationId xmlns:a16="http://schemas.microsoft.com/office/drawing/2014/main" id="{C329BEFA-2A51-413B-93DF-813D0BBB63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469" y="3178352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26" name="TextBox 17">
            <a:extLst>
              <a:ext uri="{FF2B5EF4-FFF2-40B4-BE49-F238E27FC236}">
                <a16:creationId xmlns:a16="http://schemas.microsoft.com/office/drawing/2014/main" id="{F9A467A2-FA5D-43B4-A709-61CB84B59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7870" y="2312983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7" name="Graphic 35">
            <a:extLst>
              <a:ext uri="{FF2B5EF4-FFF2-40B4-BE49-F238E27FC236}">
                <a16:creationId xmlns:a16="http://schemas.microsoft.com/office/drawing/2014/main" id="{053F0DA4-9DBA-4D27-8087-26CD522A9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653" y="185419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2D4C663E-3130-4BE8-8F87-9816652A2D6F}"/>
              </a:ext>
            </a:extLst>
          </p:cNvPr>
          <p:cNvSpPr/>
          <p:nvPr/>
        </p:nvSpPr>
        <p:spPr>
          <a:xfrm>
            <a:off x="8810993" y="1523998"/>
            <a:ext cx="2562068" cy="204888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DEFDD55A-013D-485B-9735-8D0F03311B1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815304" y="1523997"/>
            <a:ext cx="381000" cy="381000"/>
          </a:xfrm>
          <a:prstGeom prst="rect">
            <a:avLst/>
          </a:prstGeom>
        </p:spPr>
      </p:pic>
      <p:pic>
        <p:nvPicPr>
          <p:cNvPr id="30" name="Graphic 60">
            <a:extLst>
              <a:ext uri="{FF2B5EF4-FFF2-40B4-BE49-F238E27FC236}">
                <a16:creationId xmlns:a16="http://schemas.microsoft.com/office/drawing/2014/main" id="{F84B6F84-29E9-492C-80E2-4AEB07155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4324" y="273098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16">
            <a:extLst>
              <a:ext uri="{FF2B5EF4-FFF2-40B4-BE49-F238E27FC236}">
                <a16:creationId xmlns:a16="http://schemas.microsoft.com/office/drawing/2014/main" id="{803482FA-F64B-476F-89A1-023B6544E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5140" y="3178352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32" name="TextBox 17">
            <a:extLst>
              <a:ext uri="{FF2B5EF4-FFF2-40B4-BE49-F238E27FC236}">
                <a16:creationId xmlns:a16="http://schemas.microsoft.com/office/drawing/2014/main" id="{CE9AFBBE-F162-43D9-9974-17FB92C74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5541" y="2312983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33" name="Graphic 35">
            <a:extLst>
              <a:ext uri="{FF2B5EF4-FFF2-40B4-BE49-F238E27FC236}">
                <a16:creationId xmlns:a16="http://schemas.microsoft.com/office/drawing/2014/main" id="{A9099D82-D358-4471-9524-06404D651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4324" y="185419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24012D8-70B7-45E9-BAC4-B13954629498}"/>
              </a:ext>
            </a:extLst>
          </p:cNvPr>
          <p:cNvCxnSpPr>
            <a:cxnSpLocks/>
            <a:stCxn id="14" idx="3"/>
            <a:endCxn id="24" idx="1"/>
          </p:cNvCxnSpPr>
          <p:nvPr/>
        </p:nvCxnSpPr>
        <p:spPr>
          <a:xfrm>
            <a:off x="3715289" y="2959582"/>
            <a:ext cx="188136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66DCB029-01A2-4649-AA8D-21A6C77E4C61}"/>
              </a:ext>
            </a:extLst>
          </p:cNvPr>
          <p:cNvSpPr/>
          <p:nvPr/>
        </p:nvSpPr>
        <p:spPr>
          <a:xfrm>
            <a:off x="8810994" y="3663482"/>
            <a:ext cx="2562067" cy="630828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F7BDD7A2-AFA9-4962-8BF3-26E6A72447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15757" y="3665072"/>
            <a:ext cx="381000" cy="38100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7B10CA56-F65B-4A8E-989D-CE4E64F61151}"/>
              </a:ext>
            </a:extLst>
          </p:cNvPr>
          <p:cNvSpPr/>
          <p:nvPr/>
        </p:nvSpPr>
        <p:spPr>
          <a:xfrm>
            <a:off x="5132333" y="4090185"/>
            <a:ext cx="5625841" cy="8905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41" name="TextBox 12">
            <a:extLst>
              <a:ext uri="{FF2B5EF4-FFF2-40B4-BE49-F238E27FC236}">
                <a16:creationId xmlns:a16="http://schemas.microsoft.com/office/drawing/2014/main" id="{5E427B65-FC77-4C50-96A7-36DAD97A4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0514" y="5190722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Balancer</a:t>
            </a: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AF33A482-C760-4094-AA36-050A9F012D4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884996" y="4595767"/>
            <a:ext cx="1592207" cy="628149"/>
          </a:xfrm>
          <a:prstGeom prst="rect">
            <a:avLst/>
          </a:prstGeom>
        </p:spPr>
      </p:pic>
      <p:sp>
        <p:nvSpPr>
          <p:cNvPr id="43" name="TextBox 16">
            <a:extLst>
              <a:ext uri="{FF2B5EF4-FFF2-40B4-BE49-F238E27FC236}">
                <a16:creationId xmlns:a16="http://schemas.microsoft.com/office/drawing/2014/main" id="{BA234702-28C9-42F3-9C7F-26DEFFE666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469" y="4633844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Primary node</a:t>
            </a:r>
          </a:p>
        </p:txBody>
      </p:sp>
      <p:pic>
        <p:nvPicPr>
          <p:cNvPr id="44" name="Graphic 104">
            <a:extLst>
              <a:ext uri="{FF2B5EF4-FFF2-40B4-BE49-F238E27FC236}">
                <a16:creationId xmlns:a16="http://schemas.microsoft.com/office/drawing/2014/main" id="{85C5056E-4338-4B4E-8D4A-FCCE03227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 bwMode="auto">
          <a:xfrm>
            <a:off x="5596653" y="417984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16">
            <a:extLst>
              <a:ext uri="{FF2B5EF4-FFF2-40B4-BE49-F238E27FC236}">
                <a16:creationId xmlns:a16="http://schemas.microsoft.com/office/drawing/2014/main" id="{F504F176-2F1E-4D60-B386-44AE511F0E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469" y="5633994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Secondary node</a:t>
            </a:r>
          </a:p>
        </p:txBody>
      </p:sp>
      <p:pic>
        <p:nvPicPr>
          <p:cNvPr id="46" name="Graphic 104">
            <a:extLst>
              <a:ext uri="{FF2B5EF4-FFF2-40B4-BE49-F238E27FC236}">
                <a16:creationId xmlns:a16="http://schemas.microsoft.com/office/drawing/2014/main" id="{EFCCB060-D686-4AA3-B039-3FE5475A4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 bwMode="auto">
          <a:xfrm>
            <a:off x="5596653" y="51799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4AB989AC-96BD-418C-886B-FEFA9F40A2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54752" y="4091772"/>
            <a:ext cx="381000" cy="381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5D3FA3D2-E7CB-4AB9-B187-0EBE6D986885}"/>
              </a:ext>
            </a:extLst>
          </p:cNvPr>
          <p:cNvSpPr/>
          <p:nvPr/>
        </p:nvSpPr>
        <p:spPr>
          <a:xfrm>
            <a:off x="5132333" y="5079138"/>
            <a:ext cx="5625841" cy="8905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E3DE2315-2139-4149-8071-F8BDF2A267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54752" y="5080725"/>
            <a:ext cx="381000" cy="381000"/>
          </a:xfrm>
          <a:prstGeom prst="rect">
            <a:avLst/>
          </a:prstGeom>
        </p:spPr>
      </p:pic>
      <p:pic>
        <p:nvPicPr>
          <p:cNvPr id="50" name="Graphic 93">
            <a:extLst>
              <a:ext uri="{FF2B5EF4-FFF2-40B4-BE49-F238E27FC236}">
                <a16:creationId xmlns:a16="http://schemas.microsoft.com/office/drawing/2014/main" id="{EEF17481-9693-4C04-BABF-F7220304427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04324" y="4178807"/>
            <a:ext cx="457200" cy="457200"/>
          </a:xfrm>
          <a:prstGeom prst="rect">
            <a:avLst/>
          </a:prstGeom>
        </p:spPr>
      </p:pic>
      <p:sp>
        <p:nvSpPr>
          <p:cNvPr id="51" name="TextBox 16">
            <a:extLst>
              <a:ext uri="{FF2B5EF4-FFF2-40B4-BE49-F238E27FC236}">
                <a16:creationId xmlns:a16="http://schemas.microsoft.com/office/drawing/2014/main" id="{AB849319-B93D-4A83-8568-50BF7C3E8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5140" y="5632870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Secondary node</a:t>
            </a:r>
          </a:p>
        </p:txBody>
      </p:sp>
      <p:pic>
        <p:nvPicPr>
          <p:cNvPr id="52" name="Graphic 104">
            <a:extLst>
              <a:ext uri="{FF2B5EF4-FFF2-40B4-BE49-F238E27FC236}">
                <a16:creationId xmlns:a16="http://schemas.microsoft.com/office/drawing/2014/main" id="{AC1EF6BF-805E-4680-B896-12B40B180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 bwMode="auto">
          <a:xfrm>
            <a:off x="9904324" y="518464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16">
            <a:extLst>
              <a:ext uri="{FF2B5EF4-FFF2-40B4-BE49-F238E27FC236}">
                <a16:creationId xmlns:a16="http://schemas.microsoft.com/office/drawing/2014/main" id="{57227F5A-734A-45BF-A1B8-C4F139353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5140" y="4636008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Primary node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52E93D0-6D5E-42EF-BEF9-10D586ACCA0F}"/>
              </a:ext>
            </a:extLst>
          </p:cNvPr>
          <p:cNvGrpSpPr/>
          <p:nvPr/>
        </p:nvGrpSpPr>
        <p:grpSpPr>
          <a:xfrm flipH="1">
            <a:off x="10810838" y="4416550"/>
            <a:ext cx="1126243" cy="995265"/>
            <a:chOff x="2705845" y="4412207"/>
            <a:chExt cx="1719849" cy="995265"/>
          </a:xfrm>
        </p:grpSpPr>
        <p:sp>
          <p:nvSpPr>
            <p:cNvPr id="58" name="Freeform 26">
              <a:extLst>
                <a:ext uri="{FF2B5EF4-FFF2-40B4-BE49-F238E27FC236}">
                  <a16:creationId xmlns:a16="http://schemas.microsoft.com/office/drawing/2014/main" id="{EB361A43-979B-49D6-97CD-2ACE1C536F53}"/>
                </a:ext>
              </a:extLst>
            </p:cNvPr>
            <p:cNvSpPr/>
            <p:nvPr/>
          </p:nvSpPr>
          <p:spPr bwMode="auto">
            <a:xfrm rot="10800000">
              <a:off x="3859152" y="4412207"/>
              <a:ext cx="566542" cy="995265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43261F54-A5DD-4F5C-8C66-A4FCEE62D12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705845" y="4909842"/>
              <a:ext cx="1153307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Freeform 26">
            <a:extLst>
              <a:ext uri="{FF2B5EF4-FFF2-40B4-BE49-F238E27FC236}">
                <a16:creationId xmlns:a16="http://schemas.microsoft.com/office/drawing/2014/main" id="{A23F92ED-D990-44A4-A59A-2DB75115589F}"/>
              </a:ext>
            </a:extLst>
          </p:cNvPr>
          <p:cNvSpPr/>
          <p:nvPr/>
        </p:nvSpPr>
        <p:spPr bwMode="auto">
          <a:xfrm rot="10800000">
            <a:off x="4751582" y="4416552"/>
            <a:ext cx="371000" cy="995265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DB1F6A9-5E30-4A4D-A20C-0C18E236052A}"/>
              </a:ext>
            </a:extLst>
          </p:cNvPr>
          <p:cNvCxnSpPr>
            <a:cxnSpLocks/>
            <a:stCxn id="87" idx="3"/>
          </p:cNvCxnSpPr>
          <p:nvPr/>
        </p:nvCxnSpPr>
        <p:spPr bwMode="auto">
          <a:xfrm>
            <a:off x="3708939" y="4911322"/>
            <a:ext cx="1042643" cy="286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phic 36">
            <a:extLst>
              <a:ext uri="{FF2B5EF4-FFF2-40B4-BE49-F238E27FC236}">
                <a16:creationId xmlns:a16="http://schemas.microsoft.com/office/drawing/2014/main" id="{426111FE-9B98-4F5B-A5E4-2078D44BA651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1920220" y="7066755"/>
            <a:ext cx="1342959" cy="745203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F134BD26-BE2C-4D0E-A779-3180C5ACB756}"/>
              </a:ext>
            </a:extLst>
          </p:cNvPr>
          <p:cNvSpPr/>
          <p:nvPr/>
        </p:nvSpPr>
        <p:spPr>
          <a:xfrm>
            <a:off x="5166790" y="6630918"/>
            <a:ext cx="5625841" cy="8905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63" name="TextBox 16">
            <a:extLst>
              <a:ext uri="{FF2B5EF4-FFF2-40B4-BE49-F238E27FC236}">
                <a16:creationId xmlns:a16="http://schemas.microsoft.com/office/drawing/2014/main" id="{B3AC6F89-9767-4E98-9800-92EC1ADEC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469" y="7174577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Primary node</a:t>
            </a:r>
          </a:p>
        </p:txBody>
      </p:sp>
      <p:pic>
        <p:nvPicPr>
          <p:cNvPr id="64" name="Graphic 104">
            <a:extLst>
              <a:ext uri="{FF2B5EF4-FFF2-40B4-BE49-F238E27FC236}">
                <a16:creationId xmlns:a16="http://schemas.microsoft.com/office/drawing/2014/main" id="{FAD3E652-A36C-4649-86D7-DED860C05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 bwMode="auto">
          <a:xfrm>
            <a:off x="5596653" y="672058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TextBox 16">
            <a:extLst>
              <a:ext uri="{FF2B5EF4-FFF2-40B4-BE49-F238E27FC236}">
                <a16:creationId xmlns:a16="http://schemas.microsoft.com/office/drawing/2014/main" id="{A80ED0B8-1941-4BF3-8C7E-D40D0FEF6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469" y="8174727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Secondary node</a:t>
            </a:r>
          </a:p>
        </p:txBody>
      </p:sp>
      <p:pic>
        <p:nvPicPr>
          <p:cNvPr id="66" name="Graphic 104">
            <a:extLst>
              <a:ext uri="{FF2B5EF4-FFF2-40B4-BE49-F238E27FC236}">
                <a16:creationId xmlns:a16="http://schemas.microsoft.com/office/drawing/2014/main" id="{BD3D8D33-53E9-493B-BF39-E8A6FD954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 bwMode="auto">
          <a:xfrm>
            <a:off x="5596653" y="772073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67FAA0B7-6666-4A7A-A232-463E50829B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89209" y="6632505"/>
            <a:ext cx="381000" cy="3810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202B0146-D80B-4742-BC4F-94E3CD29F8F5}"/>
              </a:ext>
            </a:extLst>
          </p:cNvPr>
          <p:cNvSpPr/>
          <p:nvPr/>
        </p:nvSpPr>
        <p:spPr>
          <a:xfrm>
            <a:off x="5166790" y="7619871"/>
            <a:ext cx="5625841" cy="8905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0FB00CC3-FA99-45C4-939A-B261D5EA934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89209" y="7621458"/>
            <a:ext cx="381000" cy="381000"/>
          </a:xfrm>
          <a:prstGeom prst="rect">
            <a:avLst/>
          </a:prstGeom>
        </p:spPr>
      </p:pic>
      <p:pic>
        <p:nvPicPr>
          <p:cNvPr id="70" name="Graphic 93">
            <a:extLst>
              <a:ext uri="{FF2B5EF4-FFF2-40B4-BE49-F238E27FC236}">
                <a16:creationId xmlns:a16="http://schemas.microsoft.com/office/drawing/2014/main" id="{32401740-E3AB-4116-AD7E-260EDC5F54B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04324" y="6719540"/>
            <a:ext cx="457200" cy="457200"/>
          </a:xfrm>
          <a:prstGeom prst="rect">
            <a:avLst/>
          </a:prstGeom>
        </p:spPr>
      </p:pic>
      <p:sp>
        <p:nvSpPr>
          <p:cNvPr id="71" name="TextBox 16">
            <a:extLst>
              <a:ext uri="{FF2B5EF4-FFF2-40B4-BE49-F238E27FC236}">
                <a16:creationId xmlns:a16="http://schemas.microsoft.com/office/drawing/2014/main" id="{CDDECF4C-8517-4B6E-A8B0-8F48C7B32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5140" y="8173603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Secondary node</a:t>
            </a:r>
          </a:p>
        </p:txBody>
      </p:sp>
      <p:pic>
        <p:nvPicPr>
          <p:cNvPr id="72" name="Graphic 104">
            <a:extLst>
              <a:ext uri="{FF2B5EF4-FFF2-40B4-BE49-F238E27FC236}">
                <a16:creationId xmlns:a16="http://schemas.microsoft.com/office/drawing/2014/main" id="{EC544124-12BC-430B-A359-529C638A3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 bwMode="auto">
          <a:xfrm>
            <a:off x="9904324" y="772538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16">
            <a:extLst>
              <a:ext uri="{FF2B5EF4-FFF2-40B4-BE49-F238E27FC236}">
                <a16:creationId xmlns:a16="http://schemas.microsoft.com/office/drawing/2014/main" id="{F04A621A-4157-4523-A624-AEDC5C270C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5140" y="7176741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Primary node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447D2B49-DFBB-4C83-BD98-BD9E10E06687}"/>
              </a:ext>
            </a:extLst>
          </p:cNvPr>
          <p:cNvGrpSpPr/>
          <p:nvPr/>
        </p:nvGrpSpPr>
        <p:grpSpPr>
          <a:xfrm flipH="1">
            <a:off x="10845295" y="6957283"/>
            <a:ext cx="1126243" cy="995265"/>
            <a:chOff x="2705845" y="4412207"/>
            <a:chExt cx="1719849" cy="995265"/>
          </a:xfrm>
        </p:grpSpPr>
        <p:sp>
          <p:nvSpPr>
            <p:cNvPr id="75" name="Freeform 26">
              <a:extLst>
                <a:ext uri="{FF2B5EF4-FFF2-40B4-BE49-F238E27FC236}">
                  <a16:creationId xmlns:a16="http://schemas.microsoft.com/office/drawing/2014/main" id="{5FC5EF19-871C-4A48-822A-029B9D47079B}"/>
                </a:ext>
              </a:extLst>
            </p:cNvPr>
            <p:cNvSpPr/>
            <p:nvPr/>
          </p:nvSpPr>
          <p:spPr bwMode="auto">
            <a:xfrm rot="10800000">
              <a:off x="3859152" y="4412207"/>
              <a:ext cx="566542" cy="995265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DBEF53D8-F24B-47C4-8D4E-9FFC8C7C86D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705845" y="4909842"/>
              <a:ext cx="1153307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Freeform 26">
            <a:extLst>
              <a:ext uri="{FF2B5EF4-FFF2-40B4-BE49-F238E27FC236}">
                <a16:creationId xmlns:a16="http://schemas.microsoft.com/office/drawing/2014/main" id="{01B0E70B-9065-4C43-B71F-B252EF02C96C}"/>
              </a:ext>
            </a:extLst>
          </p:cNvPr>
          <p:cNvSpPr/>
          <p:nvPr/>
        </p:nvSpPr>
        <p:spPr bwMode="auto">
          <a:xfrm rot="10800000">
            <a:off x="4786039" y="6957285"/>
            <a:ext cx="371000" cy="995265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7C34DE7-B870-46FC-A4CA-38B2EF67D836}"/>
              </a:ext>
            </a:extLst>
          </p:cNvPr>
          <p:cNvCxnSpPr>
            <a:cxnSpLocks/>
            <a:stCxn id="91" idx="3"/>
          </p:cNvCxnSpPr>
          <p:nvPr/>
        </p:nvCxnSpPr>
        <p:spPr bwMode="auto">
          <a:xfrm>
            <a:off x="3708939" y="7460861"/>
            <a:ext cx="1065317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Graphic 6">
            <a:extLst>
              <a:ext uri="{FF2B5EF4-FFF2-40B4-BE49-F238E27FC236}">
                <a16:creationId xmlns:a16="http://schemas.microsoft.com/office/drawing/2014/main" id="{FA0A53BD-12AF-4496-9E43-E6F92FA77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253" y="866342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TextBox 9">
            <a:extLst>
              <a:ext uri="{FF2B5EF4-FFF2-40B4-BE49-F238E27FC236}">
                <a16:creationId xmlns:a16="http://schemas.microsoft.com/office/drawing/2014/main" id="{A4744D4A-D751-4C8D-BA4F-3C0E50A5F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3685" y="9424416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RDS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E4C247D-6130-422B-8D8F-FA1B6FCC6167}"/>
              </a:ext>
            </a:extLst>
          </p:cNvPr>
          <p:cNvCxnSpPr>
            <a:cxnSpLocks/>
            <a:stCxn id="16" idx="1"/>
            <a:endCxn id="87" idx="1"/>
          </p:cNvCxnSpPr>
          <p:nvPr/>
        </p:nvCxnSpPr>
        <p:spPr>
          <a:xfrm flipV="1">
            <a:off x="2258882" y="4911322"/>
            <a:ext cx="992857" cy="375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Graphic 6">
            <a:extLst>
              <a:ext uri="{FF2B5EF4-FFF2-40B4-BE49-F238E27FC236}">
                <a16:creationId xmlns:a16="http://schemas.microsoft.com/office/drawing/2014/main" id="{5C07D567-A8FC-4F48-AE93-8C2326FE5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BEBA8EAE-BF5A-486C-A8C5-ECC9F3942E4B}">
                <a14:imgProps xmlns:a14="http://schemas.microsoft.com/office/drawing/2010/main">
                  <a14:imgLayer r:embed="rId29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1924" y="866342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TextBox 9">
            <a:extLst>
              <a:ext uri="{FF2B5EF4-FFF2-40B4-BE49-F238E27FC236}">
                <a16:creationId xmlns:a16="http://schemas.microsoft.com/office/drawing/2014/main" id="{8BA43D7A-1F8E-49EB-B92E-60E62FD35D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1356" y="9424416"/>
            <a:ext cx="22431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RDS secondary DB (optional)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2E7BC57-5D14-4B9C-83B7-7CC7B95F4483}"/>
              </a:ext>
            </a:extLst>
          </p:cNvPr>
          <p:cNvCxnSpPr>
            <a:cxnSpLocks/>
            <a:stCxn id="80" idx="3"/>
            <a:endCxn id="82" idx="1"/>
          </p:cNvCxnSpPr>
          <p:nvPr/>
        </p:nvCxnSpPr>
        <p:spPr>
          <a:xfrm>
            <a:off x="6206253" y="9044422"/>
            <a:ext cx="3545671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Graphic 24">
            <a:extLst>
              <a:ext uri="{FF2B5EF4-FFF2-40B4-BE49-F238E27FC236}">
                <a16:creationId xmlns:a16="http://schemas.microsoft.com/office/drawing/2014/main" id="{A4E13235-A651-4E6E-9107-C587BD962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739" y="468272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TextBox 12">
            <a:extLst>
              <a:ext uri="{FF2B5EF4-FFF2-40B4-BE49-F238E27FC236}">
                <a16:creationId xmlns:a16="http://schemas.microsoft.com/office/drawing/2014/main" id="{2F6BEB28-6A26-4B77-B208-166F886D2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0514" y="7747233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Balancer</a:t>
            </a:r>
          </a:p>
        </p:txBody>
      </p:sp>
      <p:pic>
        <p:nvPicPr>
          <p:cNvPr id="91" name="Graphic 24">
            <a:extLst>
              <a:ext uri="{FF2B5EF4-FFF2-40B4-BE49-F238E27FC236}">
                <a16:creationId xmlns:a16="http://schemas.microsoft.com/office/drawing/2014/main" id="{D69614A5-BF49-4169-8D10-943C8C6E0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739" y="723226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TextBox 21">
            <a:extLst>
              <a:ext uri="{FF2B5EF4-FFF2-40B4-BE49-F238E27FC236}">
                <a16:creationId xmlns:a16="http://schemas.microsoft.com/office/drawing/2014/main" id="{10A5EF14-6D8E-4BEC-BBB9-7AF2A77B9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3426" y="9424416"/>
            <a:ext cx="13827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Bucket</a:t>
            </a:r>
          </a:p>
        </p:txBody>
      </p:sp>
      <p:pic>
        <p:nvPicPr>
          <p:cNvPr id="93" name="Graphic 14">
            <a:extLst>
              <a:ext uri="{FF2B5EF4-FFF2-40B4-BE49-F238E27FC236}">
                <a16:creationId xmlns:a16="http://schemas.microsoft.com/office/drawing/2014/main" id="{F927FD58-2024-444C-A282-7BA493EC6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739" y="881582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4378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081061-7498-4230-A5F1-1AF621E78C5E}"/>
              </a:ext>
            </a:extLst>
          </p:cNvPr>
          <p:cNvSpPr/>
          <p:nvPr/>
        </p:nvSpPr>
        <p:spPr>
          <a:xfrm>
            <a:off x="1487357" y="1320799"/>
            <a:ext cx="10296429" cy="857250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7EB5F9-F76C-4BB7-941A-DBD889AE59FB}"/>
              </a:ext>
            </a:extLst>
          </p:cNvPr>
          <p:cNvSpPr/>
          <p:nvPr/>
        </p:nvSpPr>
        <p:spPr>
          <a:xfrm>
            <a:off x="4504896" y="3663483"/>
            <a:ext cx="2562067" cy="611551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D44747-730C-4B46-B571-57DD7FE5A751}"/>
              </a:ext>
            </a:extLst>
          </p:cNvPr>
          <p:cNvSpPr/>
          <p:nvPr/>
        </p:nvSpPr>
        <p:spPr>
          <a:xfrm>
            <a:off x="923132" y="648381"/>
            <a:ext cx="12650150" cy="96259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19784F-CAEA-4C69-A7D4-712B2CC053FA}"/>
              </a:ext>
            </a:extLst>
          </p:cNvPr>
          <p:cNvSpPr/>
          <p:nvPr/>
        </p:nvSpPr>
        <p:spPr>
          <a:xfrm>
            <a:off x="5132333" y="2597820"/>
            <a:ext cx="5625841" cy="8905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2C3C786-3220-4DF8-BB95-E40BFEAB69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23132" y="648381"/>
            <a:ext cx="381000" cy="381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7EAB0E1-4E3F-4D54-9C7C-59610B6708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87356" y="1320800"/>
            <a:ext cx="381000" cy="381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A6D96C10-B269-4A89-9994-A7AB27958A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09659" y="3665072"/>
            <a:ext cx="381000" cy="381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64BB6FF-F8F1-4993-8656-91DD5DE451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54752" y="2599407"/>
            <a:ext cx="381000" cy="381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F2C21EF-1675-4A63-A129-D9AC61BA8354}"/>
              </a:ext>
            </a:extLst>
          </p:cNvPr>
          <p:cNvSpPr/>
          <p:nvPr/>
        </p:nvSpPr>
        <p:spPr>
          <a:xfrm>
            <a:off x="4379781" y="931333"/>
            <a:ext cx="2812301" cy="917786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0C8817-06E0-4591-A6FD-71622BD29BCF}"/>
              </a:ext>
            </a:extLst>
          </p:cNvPr>
          <p:cNvSpPr/>
          <p:nvPr/>
        </p:nvSpPr>
        <p:spPr>
          <a:xfrm>
            <a:off x="8685876" y="931332"/>
            <a:ext cx="2812301" cy="917786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14" name="Graphic 22">
            <a:extLst>
              <a:ext uri="{FF2B5EF4-FFF2-40B4-BE49-F238E27FC236}">
                <a16:creationId xmlns:a16="http://schemas.microsoft.com/office/drawing/2014/main" id="{8BF9A15B-3CBB-4EDE-A592-4D2180467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 bwMode="auto">
          <a:xfrm>
            <a:off x="3245389" y="272463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39">
            <a:extLst>
              <a:ext uri="{FF2B5EF4-FFF2-40B4-BE49-F238E27FC236}">
                <a16:creationId xmlns:a16="http://schemas.microsoft.com/office/drawing/2014/main" id="{87C5A5A9-40B1-4753-9247-3F2E8A2B6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2591" y="3184702"/>
            <a:ext cx="11354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Administrator</a:t>
            </a:r>
          </a:p>
        </p:txBody>
      </p:sp>
      <p:pic>
        <p:nvPicPr>
          <p:cNvPr id="16" name="Graphic 23">
            <a:extLst>
              <a:ext uri="{FF2B5EF4-FFF2-40B4-BE49-F238E27FC236}">
                <a16:creationId xmlns:a16="http://schemas.microsoft.com/office/drawing/2014/main" id="{2471E343-92AA-405E-B30D-C9261A32D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 flipH="1">
            <a:off x="1788982" y="468012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40">
            <a:extLst>
              <a:ext uri="{FF2B5EF4-FFF2-40B4-BE49-F238E27FC236}">
                <a16:creationId xmlns:a16="http://schemas.microsoft.com/office/drawing/2014/main" id="{796E36F2-AB62-48B8-8C54-78E5698E1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7357" y="5189227"/>
            <a:ext cx="10731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pic>
        <p:nvPicPr>
          <p:cNvPr id="18" name="Graphic 19">
            <a:extLst>
              <a:ext uri="{FF2B5EF4-FFF2-40B4-BE49-F238E27FC236}">
                <a16:creationId xmlns:a16="http://schemas.microsoft.com/office/drawing/2014/main" id="{EA8E1964-BF48-41F4-BEA6-5AE7932F4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339" y="580166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1">
            <a:extLst>
              <a:ext uri="{FF2B5EF4-FFF2-40B4-BE49-F238E27FC236}">
                <a16:creationId xmlns:a16="http://schemas.microsoft.com/office/drawing/2014/main" id="{B68AEECC-076E-4F96-A763-ED731688C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4164" y="6565253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EFS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D6DF532-2D82-4DE2-A0A6-65CCDDB689CB}"/>
              </a:ext>
            </a:extLst>
          </p:cNvPr>
          <p:cNvSpPr/>
          <p:nvPr/>
        </p:nvSpPr>
        <p:spPr>
          <a:xfrm>
            <a:off x="4504897" y="1523998"/>
            <a:ext cx="2562068" cy="204888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FCF49524-E7B4-46DC-965E-6BD4C767132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509208" y="1523997"/>
            <a:ext cx="381000" cy="381000"/>
          </a:xfrm>
          <a:prstGeom prst="rect">
            <a:avLst/>
          </a:prstGeom>
        </p:spPr>
      </p:pic>
      <p:pic>
        <p:nvPicPr>
          <p:cNvPr id="24" name="Graphic 60">
            <a:extLst>
              <a:ext uri="{FF2B5EF4-FFF2-40B4-BE49-F238E27FC236}">
                <a16:creationId xmlns:a16="http://schemas.microsoft.com/office/drawing/2014/main" id="{434BB656-9C64-4F5F-A6A0-7629A4598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653" y="273098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16">
            <a:extLst>
              <a:ext uri="{FF2B5EF4-FFF2-40B4-BE49-F238E27FC236}">
                <a16:creationId xmlns:a16="http://schemas.microsoft.com/office/drawing/2014/main" id="{C329BEFA-2A51-413B-93DF-813D0BBB63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469" y="3178352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26" name="TextBox 17">
            <a:extLst>
              <a:ext uri="{FF2B5EF4-FFF2-40B4-BE49-F238E27FC236}">
                <a16:creationId xmlns:a16="http://schemas.microsoft.com/office/drawing/2014/main" id="{F9A467A2-FA5D-43B4-A709-61CB84B59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7870" y="2312983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7" name="Graphic 35">
            <a:extLst>
              <a:ext uri="{FF2B5EF4-FFF2-40B4-BE49-F238E27FC236}">
                <a16:creationId xmlns:a16="http://schemas.microsoft.com/office/drawing/2014/main" id="{053F0DA4-9DBA-4D27-8087-26CD522A9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653" y="185419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2D4C663E-3130-4BE8-8F87-9816652A2D6F}"/>
              </a:ext>
            </a:extLst>
          </p:cNvPr>
          <p:cNvSpPr/>
          <p:nvPr/>
        </p:nvSpPr>
        <p:spPr>
          <a:xfrm>
            <a:off x="8810993" y="1523998"/>
            <a:ext cx="2562068" cy="204888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DEFDD55A-013D-485B-9735-8D0F03311B1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815304" y="1523997"/>
            <a:ext cx="381000" cy="381000"/>
          </a:xfrm>
          <a:prstGeom prst="rect">
            <a:avLst/>
          </a:prstGeom>
        </p:spPr>
      </p:pic>
      <p:pic>
        <p:nvPicPr>
          <p:cNvPr id="30" name="Graphic 60">
            <a:extLst>
              <a:ext uri="{FF2B5EF4-FFF2-40B4-BE49-F238E27FC236}">
                <a16:creationId xmlns:a16="http://schemas.microsoft.com/office/drawing/2014/main" id="{F84B6F84-29E9-492C-80E2-4AEB07155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4324" y="273098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16">
            <a:extLst>
              <a:ext uri="{FF2B5EF4-FFF2-40B4-BE49-F238E27FC236}">
                <a16:creationId xmlns:a16="http://schemas.microsoft.com/office/drawing/2014/main" id="{803482FA-F64B-476F-89A1-023B6544E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5140" y="3178352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32" name="TextBox 17">
            <a:extLst>
              <a:ext uri="{FF2B5EF4-FFF2-40B4-BE49-F238E27FC236}">
                <a16:creationId xmlns:a16="http://schemas.microsoft.com/office/drawing/2014/main" id="{CE9AFBBE-F162-43D9-9974-17FB92C74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5541" y="2312983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33" name="Graphic 35">
            <a:extLst>
              <a:ext uri="{FF2B5EF4-FFF2-40B4-BE49-F238E27FC236}">
                <a16:creationId xmlns:a16="http://schemas.microsoft.com/office/drawing/2014/main" id="{A9099D82-D358-4471-9524-06404D651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4324" y="185419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24012D8-70B7-45E9-BAC4-B13954629498}"/>
              </a:ext>
            </a:extLst>
          </p:cNvPr>
          <p:cNvCxnSpPr>
            <a:cxnSpLocks/>
            <a:stCxn id="14" idx="3"/>
            <a:endCxn id="24" idx="1"/>
          </p:cNvCxnSpPr>
          <p:nvPr/>
        </p:nvCxnSpPr>
        <p:spPr>
          <a:xfrm>
            <a:off x="3715289" y="2959582"/>
            <a:ext cx="188136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66DCB029-01A2-4649-AA8D-21A6C77E4C61}"/>
              </a:ext>
            </a:extLst>
          </p:cNvPr>
          <p:cNvSpPr/>
          <p:nvPr/>
        </p:nvSpPr>
        <p:spPr>
          <a:xfrm>
            <a:off x="8810994" y="3663482"/>
            <a:ext cx="2562067" cy="611551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F7BDD7A2-AFA9-4962-8BF3-26E6A72447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15757" y="3665072"/>
            <a:ext cx="381000" cy="38100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7B10CA56-F65B-4A8E-989D-CE4E64F61151}"/>
              </a:ext>
            </a:extLst>
          </p:cNvPr>
          <p:cNvSpPr/>
          <p:nvPr/>
        </p:nvSpPr>
        <p:spPr>
          <a:xfrm>
            <a:off x="5132333" y="4090185"/>
            <a:ext cx="5625841" cy="8905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41" name="TextBox 12">
            <a:extLst>
              <a:ext uri="{FF2B5EF4-FFF2-40B4-BE49-F238E27FC236}">
                <a16:creationId xmlns:a16="http://schemas.microsoft.com/office/drawing/2014/main" id="{5E427B65-FC77-4C50-96A7-36DAD97A4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0514" y="5190722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Balancer</a:t>
            </a: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AF33A482-C760-4094-AA36-050A9F012D4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884996" y="4595767"/>
            <a:ext cx="1592207" cy="628149"/>
          </a:xfrm>
          <a:prstGeom prst="rect">
            <a:avLst/>
          </a:prstGeom>
        </p:spPr>
      </p:pic>
      <p:sp>
        <p:nvSpPr>
          <p:cNvPr id="43" name="TextBox 16">
            <a:extLst>
              <a:ext uri="{FF2B5EF4-FFF2-40B4-BE49-F238E27FC236}">
                <a16:creationId xmlns:a16="http://schemas.microsoft.com/office/drawing/2014/main" id="{BA234702-28C9-42F3-9C7F-26DEFFE666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469" y="4633844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Primary node</a:t>
            </a:r>
          </a:p>
        </p:txBody>
      </p:sp>
      <p:pic>
        <p:nvPicPr>
          <p:cNvPr id="44" name="Graphic 104">
            <a:extLst>
              <a:ext uri="{FF2B5EF4-FFF2-40B4-BE49-F238E27FC236}">
                <a16:creationId xmlns:a16="http://schemas.microsoft.com/office/drawing/2014/main" id="{85C5056E-4338-4B4E-8D4A-FCCE03227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 bwMode="auto">
          <a:xfrm>
            <a:off x="5596653" y="417984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16">
            <a:extLst>
              <a:ext uri="{FF2B5EF4-FFF2-40B4-BE49-F238E27FC236}">
                <a16:creationId xmlns:a16="http://schemas.microsoft.com/office/drawing/2014/main" id="{F504F176-2F1E-4D60-B386-44AE511F0E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469" y="5633994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Secondary node</a:t>
            </a:r>
          </a:p>
        </p:txBody>
      </p:sp>
      <p:pic>
        <p:nvPicPr>
          <p:cNvPr id="46" name="Graphic 104">
            <a:extLst>
              <a:ext uri="{FF2B5EF4-FFF2-40B4-BE49-F238E27FC236}">
                <a16:creationId xmlns:a16="http://schemas.microsoft.com/office/drawing/2014/main" id="{EFCCB060-D686-4AA3-B039-3FE5475A4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 bwMode="auto">
          <a:xfrm>
            <a:off x="5596653" y="51799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4AB989AC-96BD-418C-886B-FEFA9F40A2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54752" y="4091772"/>
            <a:ext cx="381000" cy="381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5D3FA3D2-E7CB-4AB9-B187-0EBE6D986885}"/>
              </a:ext>
            </a:extLst>
          </p:cNvPr>
          <p:cNvSpPr/>
          <p:nvPr/>
        </p:nvSpPr>
        <p:spPr>
          <a:xfrm>
            <a:off x="5132333" y="5079138"/>
            <a:ext cx="5625841" cy="8905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E3DE2315-2139-4149-8071-F8BDF2A267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54752" y="5080725"/>
            <a:ext cx="381000" cy="381000"/>
          </a:xfrm>
          <a:prstGeom prst="rect">
            <a:avLst/>
          </a:prstGeom>
        </p:spPr>
      </p:pic>
      <p:pic>
        <p:nvPicPr>
          <p:cNvPr id="50" name="Graphic 93">
            <a:extLst>
              <a:ext uri="{FF2B5EF4-FFF2-40B4-BE49-F238E27FC236}">
                <a16:creationId xmlns:a16="http://schemas.microsoft.com/office/drawing/2014/main" id="{EEF17481-9693-4C04-BABF-F7220304427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04324" y="4178807"/>
            <a:ext cx="457200" cy="457200"/>
          </a:xfrm>
          <a:prstGeom prst="rect">
            <a:avLst/>
          </a:prstGeom>
        </p:spPr>
      </p:pic>
      <p:sp>
        <p:nvSpPr>
          <p:cNvPr id="51" name="TextBox 16">
            <a:extLst>
              <a:ext uri="{FF2B5EF4-FFF2-40B4-BE49-F238E27FC236}">
                <a16:creationId xmlns:a16="http://schemas.microsoft.com/office/drawing/2014/main" id="{AB849319-B93D-4A83-8568-50BF7C3E8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5140" y="5632870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Secondary node</a:t>
            </a:r>
          </a:p>
        </p:txBody>
      </p:sp>
      <p:pic>
        <p:nvPicPr>
          <p:cNvPr id="52" name="Graphic 104">
            <a:extLst>
              <a:ext uri="{FF2B5EF4-FFF2-40B4-BE49-F238E27FC236}">
                <a16:creationId xmlns:a16="http://schemas.microsoft.com/office/drawing/2014/main" id="{AC1EF6BF-805E-4680-B896-12B40B180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 bwMode="auto">
          <a:xfrm>
            <a:off x="9904324" y="518464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16">
            <a:extLst>
              <a:ext uri="{FF2B5EF4-FFF2-40B4-BE49-F238E27FC236}">
                <a16:creationId xmlns:a16="http://schemas.microsoft.com/office/drawing/2014/main" id="{57227F5A-734A-45BF-A1B8-C4F139353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5140" y="4636008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Primary node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52E93D0-6D5E-42EF-BEF9-10D586ACCA0F}"/>
              </a:ext>
            </a:extLst>
          </p:cNvPr>
          <p:cNvGrpSpPr/>
          <p:nvPr/>
        </p:nvGrpSpPr>
        <p:grpSpPr>
          <a:xfrm flipH="1">
            <a:off x="10810838" y="4416550"/>
            <a:ext cx="1126243" cy="995265"/>
            <a:chOff x="2705845" y="4412207"/>
            <a:chExt cx="1719849" cy="995265"/>
          </a:xfrm>
        </p:grpSpPr>
        <p:sp>
          <p:nvSpPr>
            <p:cNvPr id="58" name="Freeform 26">
              <a:extLst>
                <a:ext uri="{FF2B5EF4-FFF2-40B4-BE49-F238E27FC236}">
                  <a16:creationId xmlns:a16="http://schemas.microsoft.com/office/drawing/2014/main" id="{EB361A43-979B-49D6-97CD-2ACE1C536F53}"/>
                </a:ext>
              </a:extLst>
            </p:cNvPr>
            <p:cNvSpPr/>
            <p:nvPr/>
          </p:nvSpPr>
          <p:spPr bwMode="auto">
            <a:xfrm rot="10800000">
              <a:off x="3859152" y="4412207"/>
              <a:ext cx="566542" cy="995265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43261F54-A5DD-4F5C-8C66-A4FCEE62D12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705845" y="4909842"/>
              <a:ext cx="1153307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Freeform 26">
            <a:extLst>
              <a:ext uri="{FF2B5EF4-FFF2-40B4-BE49-F238E27FC236}">
                <a16:creationId xmlns:a16="http://schemas.microsoft.com/office/drawing/2014/main" id="{A23F92ED-D990-44A4-A59A-2DB75115589F}"/>
              </a:ext>
            </a:extLst>
          </p:cNvPr>
          <p:cNvSpPr/>
          <p:nvPr/>
        </p:nvSpPr>
        <p:spPr bwMode="auto">
          <a:xfrm rot="10800000">
            <a:off x="4751582" y="4416552"/>
            <a:ext cx="371000" cy="995265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DB1F6A9-5E30-4A4D-A20C-0C18E236052A}"/>
              </a:ext>
            </a:extLst>
          </p:cNvPr>
          <p:cNvCxnSpPr>
            <a:cxnSpLocks/>
            <a:stCxn id="87" idx="3"/>
          </p:cNvCxnSpPr>
          <p:nvPr/>
        </p:nvCxnSpPr>
        <p:spPr bwMode="auto">
          <a:xfrm>
            <a:off x="3708939" y="4911322"/>
            <a:ext cx="1042643" cy="286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phic 36">
            <a:extLst>
              <a:ext uri="{FF2B5EF4-FFF2-40B4-BE49-F238E27FC236}">
                <a16:creationId xmlns:a16="http://schemas.microsoft.com/office/drawing/2014/main" id="{426111FE-9B98-4F5B-A5E4-2078D44BA651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1920220" y="6990552"/>
            <a:ext cx="1342959" cy="745203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F134BD26-BE2C-4D0E-A779-3180C5ACB756}"/>
              </a:ext>
            </a:extLst>
          </p:cNvPr>
          <p:cNvSpPr/>
          <p:nvPr/>
        </p:nvSpPr>
        <p:spPr>
          <a:xfrm>
            <a:off x="5166790" y="6554715"/>
            <a:ext cx="5625841" cy="8905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63" name="TextBox 16">
            <a:extLst>
              <a:ext uri="{FF2B5EF4-FFF2-40B4-BE49-F238E27FC236}">
                <a16:creationId xmlns:a16="http://schemas.microsoft.com/office/drawing/2014/main" id="{B3AC6F89-9767-4E98-9800-92EC1ADEC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469" y="7098374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Primary node</a:t>
            </a:r>
          </a:p>
        </p:txBody>
      </p:sp>
      <p:pic>
        <p:nvPicPr>
          <p:cNvPr id="64" name="Graphic 104">
            <a:extLst>
              <a:ext uri="{FF2B5EF4-FFF2-40B4-BE49-F238E27FC236}">
                <a16:creationId xmlns:a16="http://schemas.microsoft.com/office/drawing/2014/main" id="{FAD3E652-A36C-4649-86D7-DED860C05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 bwMode="auto">
          <a:xfrm>
            <a:off x="5596653" y="664437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TextBox 16">
            <a:extLst>
              <a:ext uri="{FF2B5EF4-FFF2-40B4-BE49-F238E27FC236}">
                <a16:creationId xmlns:a16="http://schemas.microsoft.com/office/drawing/2014/main" id="{A80ED0B8-1941-4BF3-8C7E-D40D0FEF6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469" y="8098524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Secondary node</a:t>
            </a:r>
          </a:p>
        </p:txBody>
      </p:sp>
      <p:pic>
        <p:nvPicPr>
          <p:cNvPr id="66" name="Graphic 104">
            <a:extLst>
              <a:ext uri="{FF2B5EF4-FFF2-40B4-BE49-F238E27FC236}">
                <a16:creationId xmlns:a16="http://schemas.microsoft.com/office/drawing/2014/main" id="{BD3D8D33-53E9-493B-BF39-E8A6FD954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 bwMode="auto">
          <a:xfrm>
            <a:off x="5596653" y="764452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67FAA0B7-6666-4A7A-A232-463E50829B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89209" y="6556302"/>
            <a:ext cx="381000" cy="3810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202B0146-D80B-4742-BC4F-94E3CD29F8F5}"/>
              </a:ext>
            </a:extLst>
          </p:cNvPr>
          <p:cNvSpPr/>
          <p:nvPr/>
        </p:nvSpPr>
        <p:spPr>
          <a:xfrm>
            <a:off x="5166790" y="7543668"/>
            <a:ext cx="5625841" cy="8905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0FB00CC3-FA99-45C4-939A-B261D5EA934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89209" y="7545255"/>
            <a:ext cx="381000" cy="381000"/>
          </a:xfrm>
          <a:prstGeom prst="rect">
            <a:avLst/>
          </a:prstGeom>
        </p:spPr>
      </p:pic>
      <p:pic>
        <p:nvPicPr>
          <p:cNvPr id="70" name="Graphic 93">
            <a:extLst>
              <a:ext uri="{FF2B5EF4-FFF2-40B4-BE49-F238E27FC236}">
                <a16:creationId xmlns:a16="http://schemas.microsoft.com/office/drawing/2014/main" id="{32401740-E3AB-4116-AD7E-260EDC5F54B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04324" y="6643337"/>
            <a:ext cx="457200" cy="457200"/>
          </a:xfrm>
          <a:prstGeom prst="rect">
            <a:avLst/>
          </a:prstGeom>
        </p:spPr>
      </p:pic>
      <p:sp>
        <p:nvSpPr>
          <p:cNvPr id="71" name="TextBox 16">
            <a:extLst>
              <a:ext uri="{FF2B5EF4-FFF2-40B4-BE49-F238E27FC236}">
                <a16:creationId xmlns:a16="http://schemas.microsoft.com/office/drawing/2014/main" id="{CDDECF4C-8517-4B6E-A8B0-8F48C7B32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5140" y="8097400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Secondary node</a:t>
            </a:r>
          </a:p>
        </p:txBody>
      </p:sp>
      <p:pic>
        <p:nvPicPr>
          <p:cNvPr id="72" name="Graphic 104">
            <a:extLst>
              <a:ext uri="{FF2B5EF4-FFF2-40B4-BE49-F238E27FC236}">
                <a16:creationId xmlns:a16="http://schemas.microsoft.com/office/drawing/2014/main" id="{EC544124-12BC-430B-A359-529C638A3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 bwMode="auto">
          <a:xfrm>
            <a:off x="9904324" y="764917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16">
            <a:extLst>
              <a:ext uri="{FF2B5EF4-FFF2-40B4-BE49-F238E27FC236}">
                <a16:creationId xmlns:a16="http://schemas.microsoft.com/office/drawing/2014/main" id="{F04A621A-4157-4523-A624-AEDC5C270C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5140" y="7100538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Primary node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447D2B49-DFBB-4C83-BD98-BD9E10E06687}"/>
              </a:ext>
            </a:extLst>
          </p:cNvPr>
          <p:cNvGrpSpPr/>
          <p:nvPr/>
        </p:nvGrpSpPr>
        <p:grpSpPr>
          <a:xfrm flipH="1">
            <a:off x="10845295" y="6881080"/>
            <a:ext cx="1126243" cy="995265"/>
            <a:chOff x="2705845" y="4412207"/>
            <a:chExt cx="1719849" cy="995265"/>
          </a:xfrm>
        </p:grpSpPr>
        <p:sp>
          <p:nvSpPr>
            <p:cNvPr id="75" name="Freeform 26">
              <a:extLst>
                <a:ext uri="{FF2B5EF4-FFF2-40B4-BE49-F238E27FC236}">
                  <a16:creationId xmlns:a16="http://schemas.microsoft.com/office/drawing/2014/main" id="{5FC5EF19-871C-4A48-822A-029B9D47079B}"/>
                </a:ext>
              </a:extLst>
            </p:cNvPr>
            <p:cNvSpPr/>
            <p:nvPr/>
          </p:nvSpPr>
          <p:spPr bwMode="auto">
            <a:xfrm rot="10800000">
              <a:off x="3859152" y="4412207"/>
              <a:ext cx="566542" cy="995265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DBEF53D8-F24B-47C4-8D4E-9FFC8C7C86D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705845" y="4909842"/>
              <a:ext cx="1153307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Freeform 26">
            <a:extLst>
              <a:ext uri="{FF2B5EF4-FFF2-40B4-BE49-F238E27FC236}">
                <a16:creationId xmlns:a16="http://schemas.microsoft.com/office/drawing/2014/main" id="{01B0E70B-9065-4C43-B71F-B252EF02C96C}"/>
              </a:ext>
            </a:extLst>
          </p:cNvPr>
          <p:cNvSpPr/>
          <p:nvPr/>
        </p:nvSpPr>
        <p:spPr bwMode="auto">
          <a:xfrm rot="10800000">
            <a:off x="4786039" y="6881082"/>
            <a:ext cx="371000" cy="995265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7C34DE7-B870-46FC-A4CA-38B2EF67D836}"/>
              </a:ext>
            </a:extLst>
          </p:cNvPr>
          <p:cNvCxnSpPr>
            <a:cxnSpLocks/>
            <a:stCxn id="91" idx="3"/>
          </p:cNvCxnSpPr>
          <p:nvPr/>
        </p:nvCxnSpPr>
        <p:spPr bwMode="auto">
          <a:xfrm>
            <a:off x="3708939" y="7384658"/>
            <a:ext cx="1065317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E4C247D-6130-422B-8D8F-FA1B6FCC6167}"/>
              </a:ext>
            </a:extLst>
          </p:cNvPr>
          <p:cNvCxnSpPr>
            <a:cxnSpLocks/>
            <a:stCxn id="16" idx="1"/>
            <a:endCxn id="87" idx="1"/>
          </p:cNvCxnSpPr>
          <p:nvPr/>
        </p:nvCxnSpPr>
        <p:spPr>
          <a:xfrm flipV="1">
            <a:off x="2258882" y="4911322"/>
            <a:ext cx="992857" cy="375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9">
            <a:extLst>
              <a:ext uri="{FF2B5EF4-FFF2-40B4-BE49-F238E27FC236}">
                <a16:creationId xmlns:a16="http://schemas.microsoft.com/office/drawing/2014/main" id="{8BA43D7A-1F8E-49EB-B92E-60E62FD35D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1356" y="9164828"/>
            <a:ext cx="22431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Secondary PostgreSQL instance (optional)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2E7BC57-5D14-4B9C-83B7-7CC7B95F4483}"/>
              </a:ext>
            </a:extLst>
          </p:cNvPr>
          <p:cNvCxnSpPr>
            <a:cxnSpLocks/>
            <a:endCxn id="94" idx="1"/>
          </p:cNvCxnSpPr>
          <p:nvPr/>
        </p:nvCxnSpPr>
        <p:spPr>
          <a:xfrm flipV="1">
            <a:off x="6053328" y="8940680"/>
            <a:ext cx="3849624" cy="1484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Graphic 24">
            <a:extLst>
              <a:ext uri="{FF2B5EF4-FFF2-40B4-BE49-F238E27FC236}">
                <a16:creationId xmlns:a16="http://schemas.microsoft.com/office/drawing/2014/main" id="{A4E13235-A651-4E6E-9107-C587BD962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739" y="468272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TextBox 12">
            <a:extLst>
              <a:ext uri="{FF2B5EF4-FFF2-40B4-BE49-F238E27FC236}">
                <a16:creationId xmlns:a16="http://schemas.microsoft.com/office/drawing/2014/main" id="{2F6BEB28-6A26-4B77-B208-166F886D2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0514" y="7671030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Balancer</a:t>
            </a:r>
          </a:p>
        </p:txBody>
      </p:sp>
      <p:pic>
        <p:nvPicPr>
          <p:cNvPr id="91" name="Graphic 24">
            <a:extLst>
              <a:ext uri="{FF2B5EF4-FFF2-40B4-BE49-F238E27FC236}">
                <a16:creationId xmlns:a16="http://schemas.microsoft.com/office/drawing/2014/main" id="{D69614A5-BF49-4169-8D10-943C8C6E0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739" y="715605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TextBox 21">
            <a:extLst>
              <a:ext uri="{FF2B5EF4-FFF2-40B4-BE49-F238E27FC236}">
                <a16:creationId xmlns:a16="http://schemas.microsoft.com/office/drawing/2014/main" id="{10A5EF14-6D8E-4BEC-BBB9-7AF2A77B9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3426" y="9164828"/>
            <a:ext cx="13827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Bucket</a:t>
            </a:r>
          </a:p>
        </p:txBody>
      </p:sp>
      <p:pic>
        <p:nvPicPr>
          <p:cNvPr id="93" name="Graphic 14">
            <a:extLst>
              <a:ext uri="{FF2B5EF4-FFF2-40B4-BE49-F238E27FC236}">
                <a16:creationId xmlns:a16="http://schemas.microsoft.com/office/drawing/2014/main" id="{F927FD58-2024-444C-A282-7BA493EC6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739" y="87120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" name="TextBox 11">
            <a:extLst>
              <a:ext uri="{FF2B5EF4-FFF2-40B4-BE49-F238E27FC236}">
                <a16:creationId xmlns:a16="http://schemas.microsoft.com/office/drawing/2014/main" id="{B7EC53C9-E0E8-4CE7-BE9A-C1F8BE904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2724" y="9165551"/>
            <a:ext cx="15113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PostgreSQL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</a:t>
            </a:r>
          </a:p>
        </p:txBody>
      </p:sp>
      <p:pic>
        <p:nvPicPr>
          <p:cNvPr id="89" name="Graphic 41">
            <a:extLst>
              <a:ext uri="{FF2B5EF4-FFF2-40B4-BE49-F238E27FC236}">
                <a16:creationId xmlns:a16="http://schemas.microsoft.com/office/drawing/2014/main" id="{9C41A8C5-5F0C-479E-8625-1E6CB286D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128" y="87120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" name="Graphic 41">
            <a:extLst>
              <a:ext uri="{FF2B5EF4-FFF2-40B4-BE49-F238E27FC236}">
                <a16:creationId xmlns:a16="http://schemas.microsoft.com/office/drawing/2014/main" id="{AF338AC7-EF94-4EBC-B772-9C9561A33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BEBA8EAE-BF5A-486C-A8C5-ECC9F3942E4B}">
                <a14:imgProps xmlns:a14="http://schemas.microsoft.com/office/drawing/2010/main">
                  <a14:imgLayer r:embed="rId31">
                    <a14:imgEffect>
                      <a14:artisticBlur/>
                    </a14:imgEffect>
                    <a14:imgEffect>
                      <a14:colorTemperature colorTemp="6700"/>
                    </a14:imgEffect>
                    <a14:imgEffect>
                      <a14:brightnessContrast contras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2952" y="87120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4471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D6DF532-2D82-4DE2-A0A6-65CCDDB689CB}"/>
              </a:ext>
            </a:extLst>
          </p:cNvPr>
          <p:cNvSpPr/>
          <p:nvPr/>
        </p:nvSpPr>
        <p:spPr>
          <a:xfrm>
            <a:off x="4504897" y="1523998"/>
            <a:ext cx="2562068" cy="204888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081061-7498-4230-A5F1-1AF621E78C5E}"/>
              </a:ext>
            </a:extLst>
          </p:cNvPr>
          <p:cNvSpPr/>
          <p:nvPr/>
        </p:nvSpPr>
        <p:spPr>
          <a:xfrm>
            <a:off x="1487357" y="1320799"/>
            <a:ext cx="10594576" cy="857250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D44747-730C-4B46-B571-57DD7FE5A751}"/>
              </a:ext>
            </a:extLst>
          </p:cNvPr>
          <p:cNvSpPr/>
          <p:nvPr/>
        </p:nvSpPr>
        <p:spPr>
          <a:xfrm>
            <a:off x="923132" y="648381"/>
            <a:ext cx="12996068" cy="96259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19784F-CAEA-4C69-A7D4-712B2CC053FA}"/>
              </a:ext>
            </a:extLst>
          </p:cNvPr>
          <p:cNvSpPr/>
          <p:nvPr/>
        </p:nvSpPr>
        <p:spPr>
          <a:xfrm>
            <a:off x="5207871" y="2597820"/>
            <a:ext cx="5924936" cy="8905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2C3C786-3220-4DF8-BB95-E40BFEAB69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23132" y="648381"/>
            <a:ext cx="381000" cy="381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7EAB0E1-4E3F-4D54-9C7C-59610B6708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87356" y="1320800"/>
            <a:ext cx="381000" cy="381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A6D96C10-B269-4A89-9994-A7AB27958A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09659" y="3665072"/>
            <a:ext cx="381000" cy="381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64BB6FF-F8F1-4993-8656-91DD5DE451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30519" y="2599407"/>
            <a:ext cx="381000" cy="381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F2C21EF-1675-4A63-A129-D9AC61BA8354}"/>
              </a:ext>
            </a:extLst>
          </p:cNvPr>
          <p:cNvSpPr/>
          <p:nvPr/>
        </p:nvSpPr>
        <p:spPr>
          <a:xfrm>
            <a:off x="4379781" y="931333"/>
            <a:ext cx="2812301" cy="917786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0C8817-06E0-4591-A6FD-71622BD29BCF}"/>
              </a:ext>
            </a:extLst>
          </p:cNvPr>
          <p:cNvSpPr/>
          <p:nvPr/>
        </p:nvSpPr>
        <p:spPr>
          <a:xfrm>
            <a:off x="9049957" y="931332"/>
            <a:ext cx="2812301" cy="917786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14" name="Graphic 22">
            <a:extLst>
              <a:ext uri="{FF2B5EF4-FFF2-40B4-BE49-F238E27FC236}">
                <a16:creationId xmlns:a16="http://schemas.microsoft.com/office/drawing/2014/main" id="{8BF9A15B-3CBB-4EDE-A592-4D2180467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 bwMode="auto">
          <a:xfrm>
            <a:off x="3255264" y="272463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39">
            <a:extLst>
              <a:ext uri="{FF2B5EF4-FFF2-40B4-BE49-F238E27FC236}">
                <a16:creationId xmlns:a16="http://schemas.microsoft.com/office/drawing/2014/main" id="{87C5A5A9-40B1-4753-9247-3F2E8A2B6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2591" y="3184702"/>
            <a:ext cx="11354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Administrator</a:t>
            </a:r>
          </a:p>
        </p:txBody>
      </p:sp>
      <p:pic>
        <p:nvPicPr>
          <p:cNvPr id="16" name="Graphic 23">
            <a:extLst>
              <a:ext uri="{FF2B5EF4-FFF2-40B4-BE49-F238E27FC236}">
                <a16:creationId xmlns:a16="http://schemas.microsoft.com/office/drawing/2014/main" id="{2471E343-92AA-405E-B30D-C9261A32D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 flipH="1">
            <a:off x="1788982" y="477537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40">
            <a:extLst>
              <a:ext uri="{FF2B5EF4-FFF2-40B4-BE49-F238E27FC236}">
                <a16:creationId xmlns:a16="http://schemas.microsoft.com/office/drawing/2014/main" id="{796E36F2-AB62-48B8-8C54-78E5698E1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7357" y="5284477"/>
            <a:ext cx="10731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FCF49524-E7B4-46DC-965E-6BD4C767132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509208" y="1523997"/>
            <a:ext cx="381000" cy="381000"/>
          </a:xfrm>
          <a:prstGeom prst="rect">
            <a:avLst/>
          </a:prstGeom>
        </p:spPr>
      </p:pic>
      <p:pic>
        <p:nvPicPr>
          <p:cNvPr id="24" name="Graphic 60">
            <a:extLst>
              <a:ext uri="{FF2B5EF4-FFF2-40B4-BE49-F238E27FC236}">
                <a16:creationId xmlns:a16="http://schemas.microsoft.com/office/drawing/2014/main" id="{434BB656-9C64-4F5F-A6A0-7629A4598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653" y="273098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16">
            <a:extLst>
              <a:ext uri="{FF2B5EF4-FFF2-40B4-BE49-F238E27FC236}">
                <a16:creationId xmlns:a16="http://schemas.microsoft.com/office/drawing/2014/main" id="{C329BEFA-2A51-413B-93DF-813D0BBB63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469" y="3178352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26" name="TextBox 17">
            <a:extLst>
              <a:ext uri="{FF2B5EF4-FFF2-40B4-BE49-F238E27FC236}">
                <a16:creationId xmlns:a16="http://schemas.microsoft.com/office/drawing/2014/main" id="{F9A467A2-FA5D-43B4-A709-61CB84B59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7870" y="2312983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7" name="Graphic 35">
            <a:extLst>
              <a:ext uri="{FF2B5EF4-FFF2-40B4-BE49-F238E27FC236}">
                <a16:creationId xmlns:a16="http://schemas.microsoft.com/office/drawing/2014/main" id="{053F0DA4-9DBA-4D27-8087-26CD522A9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653" y="185419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DEFDD55A-013D-485B-9735-8D0F03311B1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179385" y="1523997"/>
            <a:ext cx="381000" cy="381000"/>
          </a:xfrm>
          <a:prstGeom prst="rect">
            <a:avLst/>
          </a:prstGeom>
        </p:spPr>
      </p:pic>
      <p:pic>
        <p:nvPicPr>
          <p:cNvPr id="30" name="Graphic 60">
            <a:extLst>
              <a:ext uri="{FF2B5EF4-FFF2-40B4-BE49-F238E27FC236}">
                <a16:creationId xmlns:a16="http://schemas.microsoft.com/office/drawing/2014/main" id="{F84B6F84-29E9-492C-80E2-4AEB07155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8405" y="273098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16">
            <a:extLst>
              <a:ext uri="{FF2B5EF4-FFF2-40B4-BE49-F238E27FC236}">
                <a16:creationId xmlns:a16="http://schemas.microsoft.com/office/drawing/2014/main" id="{803482FA-F64B-476F-89A1-023B6544E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9221" y="3178352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32" name="TextBox 17">
            <a:extLst>
              <a:ext uri="{FF2B5EF4-FFF2-40B4-BE49-F238E27FC236}">
                <a16:creationId xmlns:a16="http://schemas.microsoft.com/office/drawing/2014/main" id="{CE9AFBBE-F162-43D9-9974-17FB92C74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79622" y="2312983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33" name="Graphic 35">
            <a:extLst>
              <a:ext uri="{FF2B5EF4-FFF2-40B4-BE49-F238E27FC236}">
                <a16:creationId xmlns:a16="http://schemas.microsoft.com/office/drawing/2014/main" id="{A9099D82-D358-4471-9524-06404D651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8405" y="185419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24012D8-70B7-45E9-BAC4-B13954629498}"/>
              </a:ext>
            </a:extLst>
          </p:cNvPr>
          <p:cNvCxnSpPr>
            <a:cxnSpLocks/>
            <a:stCxn id="14" idx="3"/>
            <a:endCxn id="24" idx="1"/>
          </p:cNvCxnSpPr>
          <p:nvPr/>
        </p:nvCxnSpPr>
        <p:spPr>
          <a:xfrm>
            <a:off x="3725164" y="2959582"/>
            <a:ext cx="187148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66DCB029-01A2-4649-AA8D-21A6C77E4C61}"/>
              </a:ext>
            </a:extLst>
          </p:cNvPr>
          <p:cNvSpPr/>
          <p:nvPr/>
        </p:nvSpPr>
        <p:spPr>
          <a:xfrm>
            <a:off x="9175075" y="3663482"/>
            <a:ext cx="2562067" cy="611551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D4C663E-3130-4BE8-8F87-9816652A2D6F}"/>
              </a:ext>
            </a:extLst>
          </p:cNvPr>
          <p:cNvSpPr/>
          <p:nvPr/>
        </p:nvSpPr>
        <p:spPr>
          <a:xfrm>
            <a:off x="9175074" y="1523998"/>
            <a:ext cx="2562068" cy="204888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7EB5F9-F76C-4BB7-941A-DBD889AE59FB}"/>
              </a:ext>
            </a:extLst>
          </p:cNvPr>
          <p:cNvSpPr/>
          <p:nvPr/>
        </p:nvSpPr>
        <p:spPr>
          <a:xfrm>
            <a:off x="4504896" y="3663483"/>
            <a:ext cx="2562067" cy="611551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F7BDD7A2-AFA9-4962-8BF3-26E6A72447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79838" y="3665072"/>
            <a:ext cx="381000" cy="38100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7B10CA56-F65B-4A8E-989D-CE4E64F61151}"/>
              </a:ext>
            </a:extLst>
          </p:cNvPr>
          <p:cNvSpPr/>
          <p:nvPr/>
        </p:nvSpPr>
        <p:spPr>
          <a:xfrm>
            <a:off x="5151307" y="4090185"/>
            <a:ext cx="5986948" cy="8905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JFrog</a:t>
            </a: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Artifactory primary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41" name="TextBox 12">
            <a:extLst>
              <a:ext uri="{FF2B5EF4-FFF2-40B4-BE49-F238E27FC236}">
                <a16:creationId xmlns:a16="http://schemas.microsoft.com/office/drawing/2014/main" id="{5E427B65-FC77-4C50-96A7-36DAD97A4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0514" y="5285972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Balancer</a:t>
            </a: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AF33A482-C760-4094-AA36-050A9F012D4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2249077" y="4710067"/>
            <a:ext cx="1592207" cy="628149"/>
          </a:xfrm>
          <a:prstGeom prst="rect">
            <a:avLst/>
          </a:prstGeom>
        </p:spPr>
      </p:pic>
      <p:sp>
        <p:nvSpPr>
          <p:cNvPr id="43" name="TextBox 16">
            <a:extLst>
              <a:ext uri="{FF2B5EF4-FFF2-40B4-BE49-F238E27FC236}">
                <a16:creationId xmlns:a16="http://schemas.microsoft.com/office/drawing/2014/main" id="{BA234702-28C9-42F3-9C7F-26DEFFE666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469" y="4633844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Primary node</a:t>
            </a:r>
          </a:p>
        </p:txBody>
      </p:sp>
      <p:pic>
        <p:nvPicPr>
          <p:cNvPr id="44" name="Graphic 104">
            <a:extLst>
              <a:ext uri="{FF2B5EF4-FFF2-40B4-BE49-F238E27FC236}">
                <a16:creationId xmlns:a16="http://schemas.microsoft.com/office/drawing/2014/main" id="{85C5056E-4338-4B4E-8D4A-FCCE03227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 bwMode="auto">
          <a:xfrm>
            <a:off x="5596653" y="417984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16">
            <a:extLst>
              <a:ext uri="{FF2B5EF4-FFF2-40B4-BE49-F238E27FC236}">
                <a16:creationId xmlns:a16="http://schemas.microsoft.com/office/drawing/2014/main" id="{F504F176-2F1E-4D60-B386-44AE511F0E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469" y="5633994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Secondary node</a:t>
            </a:r>
          </a:p>
        </p:txBody>
      </p:sp>
      <p:pic>
        <p:nvPicPr>
          <p:cNvPr id="46" name="Graphic 104">
            <a:extLst>
              <a:ext uri="{FF2B5EF4-FFF2-40B4-BE49-F238E27FC236}">
                <a16:creationId xmlns:a16="http://schemas.microsoft.com/office/drawing/2014/main" id="{EFCCB060-D686-4AA3-B039-3FE5475A4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 bwMode="auto">
          <a:xfrm>
            <a:off x="5596653" y="51799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4AB989AC-96BD-418C-886B-FEFA9F40A2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30519" y="4091772"/>
            <a:ext cx="381000" cy="381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5D3FA3D2-E7CB-4AB9-B187-0EBE6D986885}"/>
              </a:ext>
            </a:extLst>
          </p:cNvPr>
          <p:cNvSpPr/>
          <p:nvPr/>
        </p:nvSpPr>
        <p:spPr>
          <a:xfrm>
            <a:off x="5151307" y="5079138"/>
            <a:ext cx="5986948" cy="8905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JFrog</a:t>
            </a: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Artifactory secondary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E3DE2315-2139-4149-8071-F8BDF2A267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30519" y="5080725"/>
            <a:ext cx="381000" cy="381000"/>
          </a:xfrm>
          <a:prstGeom prst="rect">
            <a:avLst/>
          </a:prstGeom>
        </p:spPr>
      </p:pic>
      <p:pic>
        <p:nvPicPr>
          <p:cNvPr id="50" name="Graphic 93">
            <a:extLst>
              <a:ext uri="{FF2B5EF4-FFF2-40B4-BE49-F238E27FC236}">
                <a16:creationId xmlns:a16="http://schemas.microsoft.com/office/drawing/2014/main" id="{EEF17481-9693-4C04-BABF-F7220304427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68405" y="4178807"/>
            <a:ext cx="457200" cy="457200"/>
          </a:xfrm>
          <a:prstGeom prst="rect">
            <a:avLst/>
          </a:prstGeom>
        </p:spPr>
      </p:pic>
      <p:sp>
        <p:nvSpPr>
          <p:cNvPr id="51" name="TextBox 16">
            <a:extLst>
              <a:ext uri="{FF2B5EF4-FFF2-40B4-BE49-F238E27FC236}">
                <a16:creationId xmlns:a16="http://schemas.microsoft.com/office/drawing/2014/main" id="{AB849319-B93D-4A83-8568-50BF7C3E8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9221" y="5632870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Secondary node</a:t>
            </a:r>
          </a:p>
        </p:txBody>
      </p:sp>
      <p:pic>
        <p:nvPicPr>
          <p:cNvPr id="52" name="Graphic 104">
            <a:extLst>
              <a:ext uri="{FF2B5EF4-FFF2-40B4-BE49-F238E27FC236}">
                <a16:creationId xmlns:a16="http://schemas.microsoft.com/office/drawing/2014/main" id="{AC1EF6BF-805E-4680-B896-12B40B180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 bwMode="auto">
          <a:xfrm>
            <a:off x="10268405" y="518464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16">
            <a:extLst>
              <a:ext uri="{FF2B5EF4-FFF2-40B4-BE49-F238E27FC236}">
                <a16:creationId xmlns:a16="http://schemas.microsoft.com/office/drawing/2014/main" id="{57227F5A-734A-45BF-A1B8-C4F139353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9221" y="4636008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Primary node</a:t>
            </a:r>
          </a:p>
        </p:txBody>
      </p:sp>
      <p:sp>
        <p:nvSpPr>
          <p:cNvPr id="58" name="Freeform 26">
            <a:extLst>
              <a:ext uri="{FF2B5EF4-FFF2-40B4-BE49-F238E27FC236}">
                <a16:creationId xmlns:a16="http://schemas.microsoft.com/office/drawing/2014/main" id="{EB361A43-979B-49D6-97CD-2ACE1C536F53}"/>
              </a:ext>
            </a:extLst>
          </p:cNvPr>
          <p:cNvSpPr/>
          <p:nvPr/>
        </p:nvSpPr>
        <p:spPr bwMode="auto">
          <a:xfrm rot="10800000" flipH="1">
            <a:off x="11134279" y="4544568"/>
            <a:ext cx="371000" cy="950976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3261F54-A5DD-4F5C-8C66-A4FCEE62D122}"/>
              </a:ext>
            </a:extLst>
          </p:cNvPr>
          <p:cNvCxnSpPr>
            <a:cxnSpLocks/>
          </p:cNvCxnSpPr>
          <p:nvPr/>
        </p:nvCxnSpPr>
        <p:spPr bwMode="auto">
          <a:xfrm flipH="1">
            <a:off x="11510359" y="5010912"/>
            <a:ext cx="75524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reeform 26">
            <a:extLst>
              <a:ext uri="{FF2B5EF4-FFF2-40B4-BE49-F238E27FC236}">
                <a16:creationId xmlns:a16="http://schemas.microsoft.com/office/drawing/2014/main" id="{A23F92ED-D990-44A4-A59A-2DB75115589F}"/>
              </a:ext>
            </a:extLst>
          </p:cNvPr>
          <p:cNvSpPr/>
          <p:nvPr/>
        </p:nvSpPr>
        <p:spPr bwMode="auto">
          <a:xfrm rot="10800000">
            <a:off x="4751582" y="4540249"/>
            <a:ext cx="371000" cy="949573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DB1F6A9-5E30-4A4D-A20C-0C18E236052A}"/>
              </a:ext>
            </a:extLst>
          </p:cNvPr>
          <p:cNvCxnSpPr>
            <a:cxnSpLocks/>
            <a:stCxn id="87" idx="3"/>
          </p:cNvCxnSpPr>
          <p:nvPr/>
        </p:nvCxnSpPr>
        <p:spPr bwMode="auto">
          <a:xfrm>
            <a:off x="3708939" y="5006572"/>
            <a:ext cx="1042643" cy="286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phic 36">
            <a:extLst>
              <a:ext uri="{FF2B5EF4-FFF2-40B4-BE49-F238E27FC236}">
                <a16:creationId xmlns:a16="http://schemas.microsoft.com/office/drawing/2014/main" id="{426111FE-9B98-4F5B-A5E4-2078D44BA65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2284301" y="7079452"/>
            <a:ext cx="1342959" cy="745203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F134BD26-BE2C-4D0E-A779-3180C5ACB756}"/>
              </a:ext>
            </a:extLst>
          </p:cNvPr>
          <p:cNvSpPr/>
          <p:nvPr/>
        </p:nvSpPr>
        <p:spPr>
          <a:xfrm>
            <a:off x="5145861" y="6554715"/>
            <a:ext cx="5986946" cy="8905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JFrog</a:t>
            </a: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Xray</a:t>
            </a: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primary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63" name="TextBox 16">
            <a:extLst>
              <a:ext uri="{FF2B5EF4-FFF2-40B4-BE49-F238E27FC236}">
                <a16:creationId xmlns:a16="http://schemas.microsoft.com/office/drawing/2014/main" id="{B3AC6F89-9767-4E98-9800-92EC1ADEC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469" y="7098374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Primary node</a:t>
            </a:r>
          </a:p>
        </p:txBody>
      </p:sp>
      <p:pic>
        <p:nvPicPr>
          <p:cNvPr id="64" name="Graphic 104">
            <a:extLst>
              <a:ext uri="{FF2B5EF4-FFF2-40B4-BE49-F238E27FC236}">
                <a16:creationId xmlns:a16="http://schemas.microsoft.com/office/drawing/2014/main" id="{FAD3E652-A36C-4649-86D7-DED860C05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 bwMode="auto">
          <a:xfrm>
            <a:off x="5596653" y="664437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TextBox 16">
            <a:extLst>
              <a:ext uri="{FF2B5EF4-FFF2-40B4-BE49-F238E27FC236}">
                <a16:creationId xmlns:a16="http://schemas.microsoft.com/office/drawing/2014/main" id="{A80ED0B8-1941-4BF3-8C7E-D40D0FEF6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469" y="8098524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Secondary node</a:t>
            </a:r>
          </a:p>
        </p:txBody>
      </p:sp>
      <p:pic>
        <p:nvPicPr>
          <p:cNvPr id="66" name="Graphic 104">
            <a:extLst>
              <a:ext uri="{FF2B5EF4-FFF2-40B4-BE49-F238E27FC236}">
                <a16:creationId xmlns:a16="http://schemas.microsoft.com/office/drawing/2014/main" id="{BD3D8D33-53E9-493B-BF39-E8A6FD954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 bwMode="auto">
          <a:xfrm>
            <a:off x="5596653" y="764452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67FAA0B7-6666-4A7A-A232-463E50829B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30519" y="6556302"/>
            <a:ext cx="381000" cy="3810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202B0146-D80B-4742-BC4F-94E3CD29F8F5}"/>
              </a:ext>
            </a:extLst>
          </p:cNvPr>
          <p:cNvSpPr/>
          <p:nvPr/>
        </p:nvSpPr>
        <p:spPr>
          <a:xfrm>
            <a:off x="5145860" y="7543668"/>
            <a:ext cx="5986947" cy="8905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JFrog</a:t>
            </a: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Xray</a:t>
            </a: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secondary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0FB00CC3-FA99-45C4-939A-B261D5EA934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30519" y="7545255"/>
            <a:ext cx="381000" cy="381000"/>
          </a:xfrm>
          <a:prstGeom prst="rect">
            <a:avLst/>
          </a:prstGeom>
        </p:spPr>
      </p:pic>
      <p:pic>
        <p:nvPicPr>
          <p:cNvPr id="70" name="Graphic 93">
            <a:extLst>
              <a:ext uri="{FF2B5EF4-FFF2-40B4-BE49-F238E27FC236}">
                <a16:creationId xmlns:a16="http://schemas.microsoft.com/office/drawing/2014/main" id="{32401740-E3AB-4116-AD7E-260EDC5F54B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68405" y="6643337"/>
            <a:ext cx="457200" cy="457200"/>
          </a:xfrm>
          <a:prstGeom prst="rect">
            <a:avLst/>
          </a:prstGeom>
        </p:spPr>
      </p:pic>
      <p:sp>
        <p:nvSpPr>
          <p:cNvPr id="71" name="TextBox 16">
            <a:extLst>
              <a:ext uri="{FF2B5EF4-FFF2-40B4-BE49-F238E27FC236}">
                <a16:creationId xmlns:a16="http://schemas.microsoft.com/office/drawing/2014/main" id="{CDDECF4C-8517-4B6E-A8B0-8F48C7B32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9221" y="8097400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Secondary node</a:t>
            </a:r>
          </a:p>
        </p:txBody>
      </p:sp>
      <p:pic>
        <p:nvPicPr>
          <p:cNvPr id="72" name="Graphic 104">
            <a:extLst>
              <a:ext uri="{FF2B5EF4-FFF2-40B4-BE49-F238E27FC236}">
                <a16:creationId xmlns:a16="http://schemas.microsoft.com/office/drawing/2014/main" id="{EC544124-12BC-430B-A359-529C638A3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 bwMode="auto">
          <a:xfrm>
            <a:off x="10268405" y="764917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16">
            <a:extLst>
              <a:ext uri="{FF2B5EF4-FFF2-40B4-BE49-F238E27FC236}">
                <a16:creationId xmlns:a16="http://schemas.microsoft.com/office/drawing/2014/main" id="{F04A621A-4157-4523-A624-AEDC5C270C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9221" y="7100538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Primary node</a:t>
            </a:r>
          </a:p>
        </p:txBody>
      </p:sp>
      <p:sp>
        <p:nvSpPr>
          <p:cNvPr id="75" name="Freeform 26">
            <a:extLst>
              <a:ext uri="{FF2B5EF4-FFF2-40B4-BE49-F238E27FC236}">
                <a16:creationId xmlns:a16="http://schemas.microsoft.com/office/drawing/2014/main" id="{5FC5EF19-871C-4A48-822A-029B9D47079B}"/>
              </a:ext>
            </a:extLst>
          </p:cNvPr>
          <p:cNvSpPr/>
          <p:nvPr/>
        </p:nvSpPr>
        <p:spPr bwMode="auto">
          <a:xfrm rot="10800000" flipH="1">
            <a:off x="11138256" y="6986016"/>
            <a:ext cx="371000" cy="995265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EF53D8-F24B-47C4-8D4E-9FFC8C7C86D5}"/>
              </a:ext>
            </a:extLst>
          </p:cNvPr>
          <p:cNvCxnSpPr>
            <a:cxnSpLocks/>
          </p:cNvCxnSpPr>
          <p:nvPr/>
        </p:nvCxnSpPr>
        <p:spPr bwMode="auto">
          <a:xfrm flipH="1">
            <a:off x="11509256" y="7452360"/>
            <a:ext cx="75524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reeform 26">
            <a:extLst>
              <a:ext uri="{FF2B5EF4-FFF2-40B4-BE49-F238E27FC236}">
                <a16:creationId xmlns:a16="http://schemas.microsoft.com/office/drawing/2014/main" id="{01B0E70B-9065-4C43-B71F-B252EF02C96C}"/>
              </a:ext>
            </a:extLst>
          </p:cNvPr>
          <p:cNvSpPr/>
          <p:nvPr/>
        </p:nvSpPr>
        <p:spPr bwMode="auto">
          <a:xfrm rot="10800000">
            <a:off x="4751802" y="6982520"/>
            <a:ext cx="374256" cy="950976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7C34DE7-B870-46FC-A4CA-38B2EF67D836}"/>
              </a:ext>
            </a:extLst>
          </p:cNvPr>
          <p:cNvCxnSpPr>
            <a:cxnSpLocks/>
            <a:stCxn id="91" idx="3"/>
          </p:cNvCxnSpPr>
          <p:nvPr/>
        </p:nvCxnSpPr>
        <p:spPr bwMode="auto">
          <a:xfrm>
            <a:off x="3708939" y="7454508"/>
            <a:ext cx="1042642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E4C247D-6130-422B-8D8F-FA1B6FCC6167}"/>
              </a:ext>
            </a:extLst>
          </p:cNvPr>
          <p:cNvCxnSpPr>
            <a:cxnSpLocks/>
            <a:stCxn id="16" idx="1"/>
            <a:endCxn id="87" idx="1"/>
          </p:cNvCxnSpPr>
          <p:nvPr/>
        </p:nvCxnSpPr>
        <p:spPr>
          <a:xfrm flipV="1">
            <a:off x="2258882" y="5006572"/>
            <a:ext cx="992857" cy="375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9">
            <a:extLst>
              <a:ext uri="{FF2B5EF4-FFF2-40B4-BE49-F238E27FC236}">
                <a16:creationId xmlns:a16="http://schemas.microsoft.com/office/drawing/2014/main" id="{8BA43D7A-1F8E-49EB-B92E-60E62FD35D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5437" y="9164828"/>
            <a:ext cx="22431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Secondary PostgreSQL instance (optional)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2E7BC57-5D14-4B9C-83B7-7CC7B95F4483}"/>
              </a:ext>
            </a:extLst>
          </p:cNvPr>
          <p:cNvCxnSpPr>
            <a:cxnSpLocks/>
            <a:stCxn id="89" idx="3"/>
            <a:endCxn id="94" idx="1"/>
          </p:cNvCxnSpPr>
          <p:nvPr/>
        </p:nvCxnSpPr>
        <p:spPr>
          <a:xfrm>
            <a:off x="6053328" y="8940680"/>
            <a:ext cx="421370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Graphic 24">
            <a:extLst>
              <a:ext uri="{FF2B5EF4-FFF2-40B4-BE49-F238E27FC236}">
                <a16:creationId xmlns:a16="http://schemas.microsoft.com/office/drawing/2014/main" id="{A4E13235-A651-4E6E-9107-C587BD962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739" y="477797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TextBox 12">
            <a:extLst>
              <a:ext uri="{FF2B5EF4-FFF2-40B4-BE49-F238E27FC236}">
                <a16:creationId xmlns:a16="http://schemas.microsoft.com/office/drawing/2014/main" id="{2F6BEB28-6A26-4B77-B208-166F886D2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0514" y="7740880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Balancer</a:t>
            </a:r>
          </a:p>
        </p:txBody>
      </p:sp>
      <p:pic>
        <p:nvPicPr>
          <p:cNvPr id="91" name="Graphic 24">
            <a:extLst>
              <a:ext uri="{FF2B5EF4-FFF2-40B4-BE49-F238E27FC236}">
                <a16:creationId xmlns:a16="http://schemas.microsoft.com/office/drawing/2014/main" id="{D69614A5-BF49-4169-8D10-943C8C6E0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739" y="722590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TextBox 21">
            <a:extLst>
              <a:ext uri="{FF2B5EF4-FFF2-40B4-BE49-F238E27FC236}">
                <a16:creationId xmlns:a16="http://schemas.microsoft.com/office/drawing/2014/main" id="{10A5EF14-6D8E-4BEC-BBB9-7AF2A77B9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8983" y="9164828"/>
            <a:ext cx="13827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Bucket</a:t>
            </a:r>
          </a:p>
        </p:txBody>
      </p:sp>
      <p:pic>
        <p:nvPicPr>
          <p:cNvPr id="93" name="Graphic 14">
            <a:extLst>
              <a:ext uri="{FF2B5EF4-FFF2-40B4-BE49-F238E27FC236}">
                <a16:creationId xmlns:a16="http://schemas.microsoft.com/office/drawing/2014/main" id="{F927FD58-2024-444C-A282-7BA493EC6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739" y="87120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" name="TextBox 11">
            <a:extLst>
              <a:ext uri="{FF2B5EF4-FFF2-40B4-BE49-F238E27FC236}">
                <a16:creationId xmlns:a16="http://schemas.microsoft.com/office/drawing/2014/main" id="{B7EC53C9-E0E8-4CE7-BE9A-C1F8BE904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2724" y="9165551"/>
            <a:ext cx="15113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PostgreSQL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</a:t>
            </a:r>
          </a:p>
        </p:txBody>
      </p:sp>
      <p:pic>
        <p:nvPicPr>
          <p:cNvPr id="89" name="Graphic 41">
            <a:extLst>
              <a:ext uri="{FF2B5EF4-FFF2-40B4-BE49-F238E27FC236}">
                <a16:creationId xmlns:a16="http://schemas.microsoft.com/office/drawing/2014/main" id="{9C41A8C5-5F0C-479E-8625-1E6CB286D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128" y="87120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" name="Graphic 41">
            <a:extLst>
              <a:ext uri="{FF2B5EF4-FFF2-40B4-BE49-F238E27FC236}">
                <a16:creationId xmlns:a16="http://schemas.microsoft.com/office/drawing/2014/main" id="{AF338AC7-EF94-4EBC-B772-9C9561A33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artisticBlur/>
                    </a14:imgEffect>
                    <a14:imgEffect>
                      <a14:colorTemperature colorTemp="6700"/>
                    </a14:imgEffect>
                    <a14:imgEffect>
                      <a14:brightnessContrast contras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7033" y="87120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TextBox 23">
            <a:extLst>
              <a:ext uri="{FF2B5EF4-FFF2-40B4-BE49-F238E27FC236}">
                <a16:creationId xmlns:a16="http://schemas.microsoft.com/office/drawing/2014/main" id="{E9BB6B96-B24A-40B5-A148-34335D1E78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7250" y="6448485"/>
            <a:ext cx="11461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File system</a:t>
            </a:r>
          </a:p>
        </p:txBody>
      </p:sp>
      <p:pic>
        <p:nvPicPr>
          <p:cNvPr id="82" name="Graphic 27">
            <a:extLst>
              <a:ext uri="{FF2B5EF4-FFF2-40B4-BE49-F238E27FC236}">
                <a16:creationId xmlns:a16="http://schemas.microsoft.com/office/drawing/2014/main" id="{99B9E17F-E721-40A2-B5F8-972238485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rcRect/>
          <a:stretch/>
        </p:blipFill>
        <p:spPr bwMode="auto">
          <a:xfrm>
            <a:off x="3251739" y="599128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015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F2C21EF-1675-4A63-A129-D9AC61BA8354}"/>
              </a:ext>
            </a:extLst>
          </p:cNvPr>
          <p:cNvSpPr/>
          <p:nvPr/>
        </p:nvSpPr>
        <p:spPr>
          <a:xfrm>
            <a:off x="4100382" y="931333"/>
            <a:ext cx="2641716" cy="974682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pic>
        <p:nvPicPr>
          <p:cNvPr id="93" name="Graphic 14">
            <a:extLst>
              <a:ext uri="{FF2B5EF4-FFF2-40B4-BE49-F238E27FC236}">
                <a16:creationId xmlns:a16="http://schemas.microsoft.com/office/drawing/2014/main" id="{F927FD58-2024-444C-A282-7BA493EC6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2499" y="953566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5081061-7498-4230-A5F1-1AF621E78C5E}"/>
              </a:ext>
            </a:extLst>
          </p:cNvPr>
          <p:cNvSpPr/>
          <p:nvPr/>
        </p:nvSpPr>
        <p:spPr>
          <a:xfrm>
            <a:off x="2796126" y="1320799"/>
            <a:ext cx="8987659" cy="923645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D44747-730C-4B46-B571-57DD7FE5A751}"/>
              </a:ext>
            </a:extLst>
          </p:cNvPr>
          <p:cNvSpPr/>
          <p:nvPr/>
        </p:nvSpPr>
        <p:spPr>
          <a:xfrm>
            <a:off x="2501900" y="648381"/>
            <a:ext cx="11071382" cy="101720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19784F-CAEA-4C69-A7D4-712B2CC053FA}"/>
              </a:ext>
            </a:extLst>
          </p:cNvPr>
          <p:cNvSpPr/>
          <p:nvPr/>
        </p:nvSpPr>
        <p:spPr>
          <a:xfrm>
            <a:off x="4768685" y="2597820"/>
            <a:ext cx="5916168" cy="8905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2C3C786-3220-4DF8-BB95-E40BFEAB69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504918" y="648381"/>
            <a:ext cx="381000" cy="381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7EAB0E1-4E3F-4D54-9C7C-59610B6708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96126" y="1320799"/>
            <a:ext cx="381000" cy="381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A6D96C10-B269-4A89-9994-A7AB27958A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30259" y="3665072"/>
            <a:ext cx="381000" cy="381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64BB6FF-F8F1-4993-8656-91DD5DE4516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24773" y="2599407"/>
            <a:ext cx="381000" cy="381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F0C8817-06E0-4591-A6FD-71622BD29BCF}"/>
              </a:ext>
            </a:extLst>
          </p:cNvPr>
          <p:cNvSpPr/>
          <p:nvPr/>
        </p:nvSpPr>
        <p:spPr>
          <a:xfrm>
            <a:off x="8685876" y="931332"/>
            <a:ext cx="2642616" cy="974682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18" name="Graphic 19">
            <a:extLst>
              <a:ext uri="{FF2B5EF4-FFF2-40B4-BE49-F238E27FC236}">
                <a16:creationId xmlns:a16="http://schemas.microsoft.com/office/drawing/2014/main" id="{EA8E1964-BF48-41F4-BEA6-5AE7932F4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285" y="518226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1">
            <a:extLst>
              <a:ext uri="{FF2B5EF4-FFF2-40B4-BE49-F238E27FC236}">
                <a16:creationId xmlns:a16="http://schemas.microsoft.com/office/drawing/2014/main" id="{B68AEECC-076E-4F96-A763-ED731688C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5110" y="5941380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EFS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FCF49524-E7B4-46DC-965E-6BD4C76713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229808" y="1523997"/>
            <a:ext cx="381000" cy="381000"/>
          </a:xfrm>
          <a:prstGeom prst="rect">
            <a:avLst/>
          </a:prstGeom>
        </p:spPr>
      </p:pic>
      <p:pic>
        <p:nvPicPr>
          <p:cNvPr id="24" name="Graphic 60">
            <a:extLst>
              <a:ext uri="{FF2B5EF4-FFF2-40B4-BE49-F238E27FC236}">
                <a16:creationId xmlns:a16="http://schemas.microsoft.com/office/drawing/2014/main" id="{434BB656-9C64-4F5F-A6A0-7629A4598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637" y="273098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16">
            <a:extLst>
              <a:ext uri="{FF2B5EF4-FFF2-40B4-BE49-F238E27FC236}">
                <a16:creationId xmlns:a16="http://schemas.microsoft.com/office/drawing/2014/main" id="{C329BEFA-2A51-413B-93DF-813D0BBB63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3453" y="3178352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26" name="TextBox 17">
            <a:extLst>
              <a:ext uri="{FF2B5EF4-FFF2-40B4-BE49-F238E27FC236}">
                <a16:creationId xmlns:a16="http://schemas.microsoft.com/office/drawing/2014/main" id="{F9A467A2-FA5D-43B4-A709-61CB84B59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3854" y="2312983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7" name="Graphic 35">
            <a:extLst>
              <a:ext uri="{FF2B5EF4-FFF2-40B4-BE49-F238E27FC236}">
                <a16:creationId xmlns:a16="http://schemas.microsoft.com/office/drawing/2014/main" id="{053F0DA4-9DBA-4D27-8087-26CD522A9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637" y="185419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D6DF532-2D82-4DE2-A0A6-65CCDDB689CB}"/>
              </a:ext>
            </a:extLst>
          </p:cNvPr>
          <p:cNvSpPr/>
          <p:nvPr/>
        </p:nvSpPr>
        <p:spPr>
          <a:xfrm>
            <a:off x="4225499" y="1523998"/>
            <a:ext cx="2391483" cy="204888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D4C663E-3130-4BE8-8F87-9816652A2D6F}"/>
              </a:ext>
            </a:extLst>
          </p:cNvPr>
          <p:cNvSpPr/>
          <p:nvPr/>
        </p:nvSpPr>
        <p:spPr>
          <a:xfrm>
            <a:off x="8809320" y="1523998"/>
            <a:ext cx="2395728" cy="204888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DEFDD55A-013D-485B-9735-8D0F03311B1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805672" y="1523997"/>
            <a:ext cx="381000" cy="381000"/>
          </a:xfrm>
          <a:prstGeom prst="rect">
            <a:avLst/>
          </a:prstGeom>
        </p:spPr>
      </p:pic>
      <p:pic>
        <p:nvPicPr>
          <p:cNvPr id="30" name="Graphic 60">
            <a:extLst>
              <a:ext uri="{FF2B5EF4-FFF2-40B4-BE49-F238E27FC236}">
                <a16:creationId xmlns:a16="http://schemas.microsoft.com/office/drawing/2014/main" id="{F84B6F84-29E9-492C-80E2-4AEB07155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4143" y="273098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16">
            <a:extLst>
              <a:ext uri="{FF2B5EF4-FFF2-40B4-BE49-F238E27FC236}">
                <a16:creationId xmlns:a16="http://schemas.microsoft.com/office/drawing/2014/main" id="{803482FA-F64B-476F-89A1-023B6544E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4959" y="3178352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32" name="TextBox 17">
            <a:extLst>
              <a:ext uri="{FF2B5EF4-FFF2-40B4-BE49-F238E27FC236}">
                <a16:creationId xmlns:a16="http://schemas.microsoft.com/office/drawing/2014/main" id="{CE9AFBBE-F162-43D9-9974-17FB92C74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5360" y="2312983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33" name="Graphic 35">
            <a:extLst>
              <a:ext uri="{FF2B5EF4-FFF2-40B4-BE49-F238E27FC236}">
                <a16:creationId xmlns:a16="http://schemas.microsoft.com/office/drawing/2014/main" id="{A9099D82-D358-4471-9524-06404D651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4143" y="185419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97EB5F9-F76C-4BB7-941A-DBD889AE59FB}"/>
              </a:ext>
            </a:extLst>
          </p:cNvPr>
          <p:cNvSpPr/>
          <p:nvPr/>
        </p:nvSpPr>
        <p:spPr>
          <a:xfrm>
            <a:off x="4225499" y="3663483"/>
            <a:ext cx="2391483" cy="683518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DCB029-01A2-4649-AA8D-21A6C77E4C61}"/>
              </a:ext>
            </a:extLst>
          </p:cNvPr>
          <p:cNvSpPr/>
          <p:nvPr/>
        </p:nvSpPr>
        <p:spPr>
          <a:xfrm>
            <a:off x="8809320" y="3663482"/>
            <a:ext cx="2395728" cy="683518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F7BDD7A2-AFA9-4962-8BF3-26E6A72447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05672" y="3665072"/>
            <a:ext cx="381000" cy="38100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7B10CA56-F65B-4A8E-989D-CE4E64F61151}"/>
              </a:ext>
            </a:extLst>
          </p:cNvPr>
          <p:cNvSpPr/>
          <p:nvPr/>
        </p:nvSpPr>
        <p:spPr>
          <a:xfrm>
            <a:off x="4768685" y="4629197"/>
            <a:ext cx="5919155" cy="8905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JFrog</a:t>
            </a: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Artifactory primary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AF33A482-C760-4094-AA36-050A9F012D4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884996" y="5256169"/>
            <a:ext cx="1592207" cy="628149"/>
          </a:xfrm>
          <a:prstGeom prst="rect">
            <a:avLst/>
          </a:prstGeom>
        </p:spPr>
      </p:pic>
      <p:sp>
        <p:nvSpPr>
          <p:cNvPr id="43" name="TextBox 16">
            <a:extLst>
              <a:ext uri="{FF2B5EF4-FFF2-40B4-BE49-F238E27FC236}">
                <a16:creationId xmlns:a16="http://schemas.microsoft.com/office/drawing/2014/main" id="{BA234702-28C9-42F3-9C7F-26DEFFE666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3453" y="5172856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Primary node</a:t>
            </a:r>
          </a:p>
        </p:txBody>
      </p:sp>
      <p:pic>
        <p:nvPicPr>
          <p:cNvPr id="44" name="Graphic 104">
            <a:extLst>
              <a:ext uri="{FF2B5EF4-FFF2-40B4-BE49-F238E27FC236}">
                <a16:creationId xmlns:a16="http://schemas.microsoft.com/office/drawing/2014/main" id="{85C5056E-4338-4B4E-8D4A-FCCE03227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 bwMode="auto">
          <a:xfrm>
            <a:off x="5192637" y="471886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16">
            <a:extLst>
              <a:ext uri="{FF2B5EF4-FFF2-40B4-BE49-F238E27FC236}">
                <a16:creationId xmlns:a16="http://schemas.microsoft.com/office/drawing/2014/main" id="{F504F176-2F1E-4D60-B386-44AE511F0E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3453" y="6173006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Secondary node</a:t>
            </a:r>
          </a:p>
        </p:txBody>
      </p:sp>
      <p:pic>
        <p:nvPicPr>
          <p:cNvPr id="46" name="Graphic 104">
            <a:extLst>
              <a:ext uri="{FF2B5EF4-FFF2-40B4-BE49-F238E27FC236}">
                <a16:creationId xmlns:a16="http://schemas.microsoft.com/office/drawing/2014/main" id="{EFCCB060-D686-4AA3-B039-3FE5475A4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 bwMode="auto">
          <a:xfrm>
            <a:off x="5192637" y="571901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4AB989AC-96BD-418C-886B-FEFA9F40A28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24773" y="4630784"/>
            <a:ext cx="381000" cy="381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5D3FA3D2-E7CB-4AB9-B187-0EBE6D986885}"/>
              </a:ext>
            </a:extLst>
          </p:cNvPr>
          <p:cNvSpPr/>
          <p:nvPr/>
        </p:nvSpPr>
        <p:spPr>
          <a:xfrm>
            <a:off x="4768685" y="5618150"/>
            <a:ext cx="5916168" cy="8905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JFrog</a:t>
            </a: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Artifactory secondary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E3DE2315-2139-4149-8071-F8BDF2A2674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24773" y="5619737"/>
            <a:ext cx="381000" cy="381000"/>
          </a:xfrm>
          <a:prstGeom prst="rect">
            <a:avLst/>
          </a:prstGeom>
        </p:spPr>
      </p:pic>
      <p:pic>
        <p:nvPicPr>
          <p:cNvPr id="50" name="Graphic 93">
            <a:extLst>
              <a:ext uri="{FF2B5EF4-FFF2-40B4-BE49-F238E27FC236}">
                <a16:creationId xmlns:a16="http://schemas.microsoft.com/office/drawing/2014/main" id="{EEF17481-9693-4C04-BABF-F7220304427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04143" y="4717819"/>
            <a:ext cx="457200" cy="457200"/>
          </a:xfrm>
          <a:prstGeom prst="rect">
            <a:avLst/>
          </a:prstGeom>
        </p:spPr>
      </p:pic>
      <p:sp>
        <p:nvSpPr>
          <p:cNvPr id="51" name="TextBox 16">
            <a:extLst>
              <a:ext uri="{FF2B5EF4-FFF2-40B4-BE49-F238E27FC236}">
                <a16:creationId xmlns:a16="http://schemas.microsoft.com/office/drawing/2014/main" id="{AB849319-B93D-4A83-8568-50BF7C3E8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4959" y="6171882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Secondary node</a:t>
            </a:r>
          </a:p>
        </p:txBody>
      </p:sp>
      <p:pic>
        <p:nvPicPr>
          <p:cNvPr id="52" name="Graphic 104">
            <a:extLst>
              <a:ext uri="{FF2B5EF4-FFF2-40B4-BE49-F238E27FC236}">
                <a16:creationId xmlns:a16="http://schemas.microsoft.com/office/drawing/2014/main" id="{AC1EF6BF-805E-4680-B896-12B40B180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 bwMode="auto">
          <a:xfrm>
            <a:off x="9804143" y="57236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16">
            <a:extLst>
              <a:ext uri="{FF2B5EF4-FFF2-40B4-BE49-F238E27FC236}">
                <a16:creationId xmlns:a16="http://schemas.microsoft.com/office/drawing/2014/main" id="{57227F5A-734A-45BF-A1B8-C4F139353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4959" y="5175020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Primary node</a:t>
            </a:r>
          </a:p>
        </p:txBody>
      </p:sp>
      <p:sp>
        <p:nvSpPr>
          <p:cNvPr id="58" name="Freeform 26">
            <a:extLst>
              <a:ext uri="{FF2B5EF4-FFF2-40B4-BE49-F238E27FC236}">
                <a16:creationId xmlns:a16="http://schemas.microsoft.com/office/drawing/2014/main" id="{EB361A43-979B-49D6-97CD-2ACE1C536F53}"/>
              </a:ext>
            </a:extLst>
          </p:cNvPr>
          <p:cNvSpPr/>
          <p:nvPr/>
        </p:nvSpPr>
        <p:spPr bwMode="auto">
          <a:xfrm rot="10800000" flipH="1">
            <a:off x="10691738" y="5072217"/>
            <a:ext cx="366656" cy="995265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3261F54-A5DD-4F5C-8C66-A4FCEE62D122}"/>
              </a:ext>
            </a:extLst>
          </p:cNvPr>
          <p:cNvCxnSpPr>
            <a:cxnSpLocks/>
          </p:cNvCxnSpPr>
          <p:nvPr/>
        </p:nvCxnSpPr>
        <p:spPr bwMode="auto">
          <a:xfrm flipH="1">
            <a:off x="11058394" y="5567680"/>
            <a:ext cx="87868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DB1F6A9-5E30-4A4D-A20C-0C18E236052A}"/>
              </a:ext>
            </a:extLst>
          </p:cNvPr>
          <p:cNvCxnSpPr>
            <a:cxnSpLocks/>
          </p:cNvCxnSpPr>
          <p:nvPr/>
        </p:nvCxnSpPr>
        <p:spPr bwMode="auto">
          <a:xfrm>
            <a:off x="3892285" y="5567497"/>
            <a:ext cx="50974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phic 36">
            <a:extLst>
              <a:ext uri="{FF2B5EF4-FFF2-40B4-BE49-F238E27FC236}">
                <a16:creationId xmlns:a16="http://schemas.microsoft.com/office/drawing/2014/main" id="{426111FE-9B98-4F5B-A5E4-2078D44BA65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2009620" y="8054680"/>
            <a:ext cx="1342959" cy="745203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F134BD26-BE2C-4D0E-A779-3180C5ACB756}"/>
              </a:ext>
            </a:extLst>
          </p:cNvPr>
          <p:cNvSpPr/>
          <p:nvPr/>
        </p:nvSpPr>
        <p:spPr>
          <a:xfrm>
            <a:off x="4768685" y="7488370"/>
            <a:ext cx="5916168" cy="8905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JFrog</a:t>
            </a: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Xray</a:t>
            </a: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primary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63" name="TextBox 16">
            <a:extLst>
              <a:ext uri="{FF2B5EF4-FFF2-40B4-BE49-F238E27FC236}">
                <a16:creationId xmlns:a16="http://schemas.microsoft.com/office/drawing/2014/main" id="{B3AC6F89-9767-4E98-9800-92EC1ADEC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3453" y="8032029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Primary node</a:t>
            </a:r>
          </a:p>
        </p:txBody>
      </p:sp>
      <p:pic>
        <p:nvPicPr>
          <p:cNvPr id="64" name="Graphic 104">
            <a:extLst>
              <a:ext uri="{FF2B5EF4-FFF2-40B4-BE49-F238E27FC236}">
                <a16:creationId xmlns:a16="http://schemas.microsoft.com/office/drawing/2014/main" id="{FAD3E652-A36C-4649-86D7-DED860C05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 bwMode="auto">
          <a:xfrm>
            <a:off x="5192637" y="757803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TextBox 16">
            <a:extLst>
              <a:ext uri="{FF2B5EF4-FFF2-40B4-BE49-F238E27FC236}">
                <a16:creationId xmlns:a16="http://schemas.microsoft.com/office/drawing/2014/main" id="{A80ED0B8-1941-4BF3-8C7E-D40D0FEF6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3453" y="9032179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Secondary node</a:t>
            </a:r>
          </a:p>
        </p:txBody>
      </p:sp>
      <p:pic>
        <p:nvPicPr>
          <p:cNvPr id="66" name="Graphic 104">
            <a:extLst>
              <a:ext uri="{FF2B5EF4-FFF2-40B4-BE49-F238E27FC236}">
                <a16:creationId xmlns:a16="http://schemas.microsoft.com/office/drawing/2014/main" id="{BD3D8D33-53E9-493B-BF39-E8A6FD954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 bwMode="auto">
          <a:xfrm>
            <a:off x="5192637" y="857818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67FAA0B7-6666-4A7A-A232-463E50829BF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24773" y="7489957"/>
            <a:ext cx="381000" cy="3810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202B0146-D80B-4742-BC4F-94E3CD29F8F5}"/>
              </a:ext>
            </a:extLst>
          </p:cNvPr>
          <p:cNvSpPr/>
          <p:nvPr/>
        </p:nvSpPr>
        <p:spPr>
          <a:xfrm>
            <a:off x="4768685" y="8477323"/>
            <a:ext cx="5916168" cy="8905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JFrog</a:t>
            </a: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Xray</a:t>
            </a: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secondary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0FB00CC3-FA99-45C4-939A-B261D5EA934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24773" y="8478910"/>
            <a:ext cx="381000" cy="381000"/>
          </a:xfrm>
          <a:prstGeom prst="rect">
            <a:avLst/>
          </a:prstGeom>
        </p:spPr>
      </p:pic>
      <p:pic>
        <p:nvPicPr>
          <p:cNvPr id="70" name="Graphic 93">
            <a:extLst>
              <a:ext uri="{FF2B5EF4-FFF2-40B4-BE49-F238E27FC236}">
                <a16:creationId xmlns:a16="http://schemas.microsoft.com/office/drawing/2014/main" id="{32401740-E3AB-4116-AD7E-260EDC5F54B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04143" y="7576992"/>
            <a:ext cx="457200" cy="457200"/>
          </a:xfrm>
          <a:prstGeom prst="rect">
            <a:avLst/>
          </a:prstGeom>
        </p:spPr>
      </p:pic>
      <p:sp>
        <p:nvSpPr>
          <p:cNvPr id="71" name="TextBox 16">
            <a:extLst>
              <a:ext uri="{FF2B5EF4-FFF2-40B4-BE49-F238E27FC236}">
                <a16:creationId xmlns:a16="http://schemas.microsoft.com/office/drawing/2014/main" id="{CDDECF4C-8517-4B6E-A8B0-8F48C7B32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4959" y="9031055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Secondary node</a:t>
            </a:r>
          </a:p>
        </p:txBody>
      </p:sp>
      <p:pic>
        <p:nvPicPr>
          <p:cNvPr id="72" name="Graphic 104">
            <a:extLst>
              <a:ext uri="{FF2B5EF4-FFF2-40B4-BE49-F238E27FC236}">
                <a16:creationId xmlns:a16="http://schemas.microsoft.com/office/drawing/2014/main" id="{EC544124-12BC-430B-A359-529C638A3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 bwMode="auto">
          <a:xfrm>
            <a:off x="9804143" y="858283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16">
            <a:extLst>
              <a:ext uri="{FF2B5EF4-FFF2-40B4-BE49-F238E27FC236}">
                <a16:creationId xmlns:a16="http://schemas.microsoft.com/office/drawing/2014/main" id="{F04A621A-4157-4523-A624-AEDC5C270C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4959" y="8034193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Primary node</a:t>
            </a:r>
          </a:p>
        </p:txBody>
      </p:sp>
      <p:sp>
        <p:nvSpPr>
          <p:cNvPr id="83" name="TextBox 9">
            <a:extLst>
              <a:ext uri="{FF2B5EF4-FFF2-40B4-BE49-F238E27FC236}">
                <a16:creationId xmlns:a16="http://schemas.microsoft.com/office/drawing/2014/main" id="{8BA43D7A-1F8E-49EB-B92E-60E62FD35D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1175" y="9988412"/>
            <a:ext cx="22431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Secondary PostgreSQL instance (optional)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2E7BC57-5D14-4B9C-83B7-7CC7B95F4483}"/>
              </a:ext>
            </a:extLst>
          </p:cNvPr>
          <p:cNvCxnSpPr>
            <a:cxnSpLocks/>
            <a:stCxn id="89" idx="3"/>
            <a:endCxn id="94" idx="1"/>
          </p:cNvCxnSpPr>
          <p:nvPr/>
        </p:nvCxnSpPr>
        <p:spPr>
          <a:xfrm>
            <a:off x="5649837" y="9764264"/>
            <a:ext cx="415430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21">
            <a:extLst>
              <a:ext uri="{FF2B5EF4-FFF2-40B4-BE49-F238E27FC236}">
                <a16:creationId xmlns:a16="http://schemas.microsoft.com/office/drawing/2014/main" id="{10A5EF14-6D8E-4BEC-BBB9-7AF2A77B9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89743" y="9989135"/>
            <a:ext cx="13827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Bucket</a:t>
            </a:r>
          </a:p>
        </p:txBody>
      </p:sp>
      <p:sp>
        <p:nvSpPr>
          <p:cNvPr id="88" name="TextBox 11">
            <a:extLst>
              <a:ext uri="{FF2B5EF4-FFF2-40B4-BE49-F238E27FC236}">
                <a16:creationId xmlns:a16="http://schemas.microsoft.com/office/drawing/2014/main" id="{B7EC53C9-E0E8-4CE7-BE9A-C1F8BE904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5587" y="9989135"/>
            <a:ext cx="15113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PostgreSQL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</a:t>
            </a:r>
          </a:p>
        </p:txBody>
      </p:sp>
      <p:pic>
        <p:nvPicPr>
          <p:cNvPr id="89" name="Graphic 41">
            <a:extLst>
              <a:ext uri="{FF2B5EF4-FFF2-40B4-BE49-F238E27FC236}">
                <a16:creationId xmlns:a16="http://schemas.microsoft.com/office/drawing/2014/main" id="{9C41A8C5-5F0C-479E-8625-1E6CB286D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637" y="953566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" name="Graphic 41">
            <a:extLst>
              <a:ext uri="{FF2B5EF4-FFF2-40B4-BE49-F238E27FC236}">
                <a16:creationId xmlns:a16="http://schemas.microsoft.com/office/drawing/2014/main" id="{AF338AC7-EF94-4EBC-B772-9C9561A33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artisticBlur/>
                    </a14:imgEffect>
                    <a14:imgEffect>
                      <a14:colorTemperature colorTemp="6700"/>
                    </a14:imgEffect>
                    <a14:imgEffect>
                      <a14:brightnessContrast contras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4143" y="953566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TextBox 12">
            <a:extLst>
              <a:ext uri="{FF2B5EF4-FFF2-40B4-BE49-F238E27FC236}">
                <a16:creationId xmlns:a16="http://schemas.microsoft.com/office/drawing/2014/main" id="{F01454E1-748F-47A9-BC53-066D697AD0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5448" y="4266577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Balancer</a:t>
            </a:r>
          </a:p>
        </p:txBody>
      </p:sp>
      <p:pic>
        <p:nvPicPr>
          <p:cNvPr id="82" name="Graphic 24">
            <a:extLst>
              <a:ext uri="{FF2B5EF4-FFF2-40B4-BE49-F238E27FC236}">
                <a16:creationId xmlns:a16="http://schemas.microsoft.com/office/drawing/2014/main" id="{3745CFE8-B4CB-47D5-8177-26A60EDF4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673" y="380670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" name="TextBox 12">
            <a:extLst>
              <a:ext uri="{FF2B5EF4-FFF2-40B4-BE49-F238E27FC236}">
                <a16:creationId xmlns:a16="http://schemas.microsoft.com/office/drawing/2014/main" id="{48F092CE-ECEF-423C-B8D0-B6C2FC839B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5448" y="7142435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Balancer</a:t>
            </a:r>
          </a:p>
        </p:txBody>
      </p:sp>
      <p:pic>
        <p:nvPicPr>
          <p:cNvPr id="95" name="Graphic 24">
            <a:extLst>
              <a:ext uri="{FF2B5EF4-FFF2-40B4-BE49-F238E27FC236}">
                <a16:creationId xmlns:a16="http://schemas.microsoft.com/office/drawing/2014/main" id="{3F8A8647-71ED-42C6-A401-EEE1D54E0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673" y="66825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Freeform 26">
            <a:extLst>
              <a:ext uri="{FF2B5EF4-FFF2-40B4-BE49-F238E27FC236}">
                <a16:creationId xmlns:a16="http://schemas.microsoft.com/office/drawing/2014/main" id="{FADE0CBD-3445-4168-9818-151D83B12726}"/>
              </a:ext>
            </a:extLst>
          </p:cNvPr>
          <p:cNvSpPr/>
          <p:nvPr/>
        </p:nvSpPr>
        <p:spPr bwMode="auto">
          <a:xfrm rot="10800000">
            <a:off x="4402029" y="5074920"/>
            <a:ext cx="366656" cy="995265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8" name="Freeform 26">
            <a:extLst>
              <a:ext uri="{FF2B5EF4-FFF2-40B4-BE49-F238E27FC236}">
                <a16:creationId xmlns:a16="http://schemas.microsoft.com/office/drawing/2014/main" id="{B2A9612C-D6F1-4EAD-B533-8DEFA4167E99}"/>
              </a:ext>
            </a:extLst>
          </p:cNvPr>
          <p:cNvSpPr/>
          <p:nvPr/>
        </p:nvSpPr>
        <p:spPr bwMode="auto">
          <a:xfrm rot="10800000" flipH="1">
            <a:off x="10687841" y="7933664"/>
            <a:ext cx="366656" cy="995265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6423D37-FC22-4E9E-B82B-E48C4D82FFBC}"/>
              </a:ext>
            </a:extLst>
          </p:cNvPr>
          <p:cNvCxnSpPr>
            <a:cxnSpLocks/>
          </p:cNvCxnSpPr>
          <p:nvPr/>
        </p:nvCxnSpPr>
        <p:spPr bwMode="auto">
          <a:xfrm flipH="1">
            <a:off x="11058394" y="8429573"/>
            <a:ext cx="87868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551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F2C21EF-1675-4A63-A129-D9AC61BA8354}"/>
              </a:ext>
            </a:extLst>
          </p:cNvPr>
          <p:cNvSpPr/>
          <p:nvPr/>
        </p:nvSpPr>
        <p:spPr>
          <a:xfrm>
            <a:off x="4100382" y="931333"/>
            <a:ext cx="2641716" cy="974682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pic>
        <p:nvPicPr>
          <p:cNvPr id="93" name="Graphic 14">
            <a:extLst>
              <a:ext uri="{FF2B5EF4-FFF2-40B4-BE49-F238E27FC236}">
                <a16:creationId xmlns:a16="http://schemas.microsoft.com/office/drawing/2014/main" id="{F927FD58-2024-444C-A282-7BA493EC6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2499" y="953566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5081061-7498-4230-A5F1-1AF621E78C5E}"/>
              </a:ext>
            </a:extLst>
          </p:cNvPr>
          <p:cNvSpPr/>
          <p:nvPr/>
        </p:nvSpPr>
        <p:spPr>
          <a:xfrm>
            <a:off x="2796126" y="1320799"/>
            <a:ext cx="8987659" cy="923645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D44747-730C-4B46-B571-57DD7FE5A751}"/>
              </a:ext>
            </a:extLst>
          </p:cNvPr>
          <p:cNvSpPr/>
          <p:nvPr/>
        </p:nvSpPr>
        <p:spPr>
          <a:xfrm>
            <a:off x="2501900" y="648381"/>
            <a:ext cx="11071382" cy="101720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19784F-CAEA-4C69-A7D4-712B2CC053FA}"/>
              </a:ext>
            </a:extLst>
          </p:cNvPr>
          <p:cNvSpPr/>
          <p:nvPr/>
        </p:nvSpPr>
        <p:spPr>
          <a:xfrm>
            <a:off x="4768685" y="2597820"/>
            <a:ext cx="5916168" cy="8905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2C3C786-3220-4DF8-BB95-E40BFEAB69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504918" y="648381"/>
            <a:ext cx="381000" cy="381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7EAB0E1-4E3F-4D54-9C7C-59610B6708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96126" y="1320799"/>
            <a:ext cx="381000" cy="381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A6D96C10-B269-4A89-9994-A7AB27958A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30259" y="3665072"/>
            <a:ext cx="381000" cy="381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64BB6FF-F8F1-4993-8656-91DD5DE4516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24773" y="2599407"/>
            <a:ext cx="381000" cy="381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F0C8817-06E0-4591-A6FD-71622BD29BCF}"/>
              </a:ext>
            </a:extLst>
          </p:cNvPr>
          <p:cNvSpPr/>
          <p:nvPr/>
        </p:nvSpPr>
        <p:spPr>
          <a:xfrm>
            <a:off x="8685876" y="931332"/>
            <a:ext cx="2642616" cy="974682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FCF49524-E7B4-46DC-965E-6BD4C767132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229808" y="1523997"/>
            <a:ext cx="381000" cy="381000"/>
          </a:xfrm>
          <a:prstGeom prst="rect">
            <a:avLst/>
          </a:prstGeom>
        </p:spPr>
      </p:pic>
      <p:pic>
        <p:nvPicPr>
          <p:cNvPr id="24" name="Graphic 60">
            <a:extLst>
              <a:ext uri="{FF2B5EF4-FFF2-40B4-BE49-F238E27FC236}">
                <a16:creationId xmlns:a16="http://schemas.microsoft.com/office/drawing/2014/main" id="{434BB656-9C64-4F5F-A6A0-7629A4598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637" y="273098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16">
            <a:extLst>
              <a:ext uri="{FF2B5EF4-FFF2-40B4-BE49-F238E27FC236}">
                <a16:creationId xmlns:a16="http://schemas.microsoft.com/office/drawing/2014/main" id="{C329BEFA-2A51-413B-93DF-813D0BBB63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3453" y="3178352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26" name="TextBox 17">
            <a:extLst>
              <a:ext uri="{FF2B5EF4-FFF2-40B4-BE49-F238E27FC236}">
                <a16:creationId xmlns:a16="http://schemas.microsoft.com/office/drawing/2014/main" id="{F9A467A2-FA5D-43B4-A709-61CB84B59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3854" y="2312983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7" name="Graphic 35">
            <a:extLst>
              <a:ext uri="{FF2B5EF4-FFF2-40B4-BE49-F238E27FC236}">
                <a16:creationId xmlns:a16="http://schemas.microsoft.com/office/drawing/2014/main" id="{053F0DA4-9DBA-4D27-8087-26CD522A9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637" y="185419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D6DF532-2D82-4DE2-A0A6-65CCDDB689CB}"/>
              </a:ext>
            </a:extLst>
          </p:cNvPr>
          <p:cNvSpPr/>
          <p:nvPr/>
        </p:nvSpPr>
        <p:spPr>
          <a:xfrm>
            <a:off x="4225499" y="1523998"/>
            <a:ext cx="2391483" cy="204888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D4C663E-3130-4BE8-8F87-9816652A2D6F}"/>
              </a:ext>
            </a:extLst>
          </p:cNvPr>
          <p:cNvSpPr/>
          <p:nvPr/>
        </p:nvSpPr>
        <p:spPr>
          <a:xfrm>
            <a:off x="8809320" y="1523998"/>
            <a:ext cx="2395728" cy="204888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DEFDD55A-013D-485B-9735-8D0F03311B1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05672" y="1523997"/>
            <a:ext cx="381000" cy="381000"/>
          </a:xfrm>
          <a:prstGeom prst="rect">
            <a:avLst/>
          </a:prstGeom>
        </p:spPr>
      </p:pic>
      <p:pic>
        <p:nvPicPr>
          <p:cNvPr id="30" name="Graphic 60">
            <a:extLst>
              <a:ext uri="{FF2B5EF4-FFF2-40B4-BE49-F238E27FC236}">
                <a16:creationId xmlns:a16="http://schemas.microsoft.com/office/drawing/2014/main" id="{F84B6F84-29E9-492C-80E2-4AEB07155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4143" y="273098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16">
            <a:extLst>
              <a:ext uri="{FF2B5EF4-FFF2-40B4-BE49-F238E27FC236}">
                <a16:creationId xmlns:a16="http://schemas.microsoft.com/office/drawing/2014/main" id="{803482FA-F64B-476F-89A1-023B6544E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4959" y="3178352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32" name="TextBox 17">
            <a:extLst>
              <a:ext uri="{FF2B5EF4-FFF2-40B4-BE49-F238E27FC236}">
                <a16:creationId xmlns:a16="http://schemas.microsoft.com/office/drawing/2014/main" id="{CE9AFBBE-F162-43D9-9974-17FB92C74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5360" y="2312983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33" name="Graphic 35">
            <a:extLst>
              <a:ext uri="{FF2B5EF4-FFF2-40B4-BE49-F238E27FC236}">
                <a16:creationId xmlns:a16="http://schemas.microsoft.com/office/drawing/2014/main" id="{A9099D82-D358-4471-9524-06404D651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4143" y="185419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97EB5F9-F76C-4BB7-941A-DBD889AE59FB}"/>
              </a:ext>
            </a:extLst>
          </p:cNvPr>
          <p:cNvSpPr/>
          <p:nvPr/>
        </p:nvSpPr>
        <p:spPr>
          <a:xfrm>
            <a:off x="4225499" y="3663483"/>
            <a:ext cx="2391483" cy="683518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DCB029-01A2-4649-AA8D-21A6C77E4C61}"/>
              </a:ext>
            </a:extLst>
          </p:cNvPr>
          <p:cNvSpPr/>
          <p:nvPr/>
        </p:nvSpPr>
        <p:spPr>
          <a:xfrm>
            <a:off x="8809320" y="3663482"/>
            <a:ext cx="2395728" cy="683518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F7BDD7A2-AFA9-4962-8BF3-26E6A72447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05672" y="3665072"/>
            <a:ext cx="381000" cy="38100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7B10CA56-F65B-4A8E-989D-CE4E64F61151}"/>
              </a:ext>
            </a:extLst>
          </p:cNvPr>
          <p:cNvSpPr/>
          <p:nvPr/>
        </p:nvSpPr>
        <p:spPr>
          <a:xfrm>
            <a:off x="4768685" y="4629197"/>
            <a:ext cx="5919155" cy="8905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JFrog</a:t>
            </a: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Artifactory primary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AF33A482-C760-4094-AA36-050A9F012D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884996" y="5256169"/>
            <a:ext cx="1592207" cy="628149"/>
          </a:xfrm>
          <a:prstGeom prst="rect">
            <a:avLst/>
          </a:prstGeom>
        </p:spPr>
      </p:pic>
      <p:sp>
        <p:nvSpPr>
          <p:cNvPr id="43" name="TextBox 16">
            <a:extLst>
              <a:ext uri="{FF2B5EF4-FFF2-40B4-BE49-F238E27FC236}">
                <a16:creationId xmlns:a16="http://schemas.microsoft.com/office/drawing/2014/main" id="{BA234702-28C9-42F3-9C7F-26DEFFE666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3453" y="5172856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Primary node</a:t>
            </a:r>
          </a:p>
        </p:txBody>
      </p:sp>
      <p:pic>
        <p:nvPicPr>
          <p:cNvPr id="44" name="Graphic 104">
            <a:extLst>
              <a:ext uri="{FF2B5EF4-FFF2-40B4-BE49-F238E27FC236}">
                <a16:creationId xmlns:a16="http://schemas.microsoft.com/office/drawing/2014/main" id="{85C5056E-4338-4B4E-8D4A-FCCE03227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 bwMode="auto">
          <a:xfrm>
            <a:off x="5192637" y="471886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16">
            <a:extLst>
              <a:ext uri="{FF2B5EF4-FFF2-40B4-BE49-F238E27FC236}">
                <a16:creationId xmlns:a16="http://schemas.microsoft.com/office/drawing/2014/main" id="{F504F176-2F1E-4D60-B386-44AE511F0E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3453" y="6173006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Secondary node</a:t>
            </a:r>
          </a:p>
        </p:txBody>
      </p:sp>
      <p:pic>
        <p:nvPicPr>
          <p:cNvPr id="46" name="Graphic 104">
            <a:extLst>
              <a:ext uri="{FF2B5EF4-FFF2-40B4-BE49-F238E27FC236}">
                <a16:creationId xmlns:a16="http://schemas.microsoft.com/office/drawing/2014/main" id="{EFCCB060-D686-4AA3-B039-3FE5475A4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 bwMode="auto">
          <a:xfrm>
            <a:off x="5192637" y="571901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4AB989AC-96BD-418C-886B-FEFA9F40A28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24773" y="4630784"/>
            <a:ext cx="381000" cy="381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5D3FA3D2-E7CB-4AB9-B187-0EBE6D986885}"/>
              </a:ext>
            </a:extLst>
          </p:cNvPr>
          <p:cNvSpPr/>
          <p:nvPr/>
        </p:nvSpPr>
        <p:spPr>
          <a:xfrm>
            <a:off x="4768685" y="5618150"/>
            <a:ext cx="5916168" cy="8905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JFrog</a:t>
            </a: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Artifactory secondary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E3DE2315-2139-4149-8071-F8BDF2A2674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24773" y="5619737"/>
            <a:ext cx="381000" cy="381000"/>
          </a:xfrm>
          <a:prstGeom prst="rect">
            <a:avLst/>
          </a:prstGeom>
        </p:spPr>
      </p:pic>
      <p:pic>
        <p:nvPicPr>
          <p:cNvPr id="50" name="Graphic 93">
            <a:extLst>
              <a:ext uri="{FF2B5EF4-FFF2-40B4-BE49-F238E27FC236}">
                <a16:creationId xmlns:a16="http://schemas.microsoft.com/office/drawing/2014/main" id="{EEF17481-9693-4C04-BABF-F7220304427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04143" y="4717819"/>
            <a:ext cx="457200" cy="457200"/>
          </a:xfrm>
          <a:prstGeom prst="rect">
            <a:avLst/>
          </a:prstGeom>
        </p:spPr>
      </p:pic>
      <p:sp>
        <p:nvSpPr>
          <p:cNvPr id="51" name="TextBox 16">
            <a:extLst>
              <a:ext uri="{FF2B5EF4-FFF2-40B4-BE49-F238E27FC236}">
                <a16:creationId xmlns:a16="http://schemas.microsoft.com/office/drawing/2014/main" id="{AB849319-B93D-4A83-8568-50BF7C3E8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4959" y="6171882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Secondary node</a:t>
            </a:r>
          </a:p>
        </p:txBody>
      </p:sp>
      <p:pic>
        <p:nvPicPr>
          <p:cNvPr id="52" name="Graphic 104">
            <a:extLst>
              <a:ext uri="{FF2B5EF4-FFF2-40B4-BE49-F238E27FC236}">
                <a16:creationId xmlns:a16="http://schemas.microsoft.com/office/drawing/2014/main" id="{AC1EF6BF-805E-4680-B896-12B40B180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 bwMode="auto">
          <a:xfrm>
            <a:off x="9804143" y="57236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16">
            <a:extLst>
              <a:ext uri="{FF2B5EF4-FFF2-40B4-BE49-F238E27FC236}">
                <a16:creationId xmlns:a16="http://schemas.microsoft.com/office/drawing/2014/main" id="{57227F5A-734A-45BF-A1B8-C4F139353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4959" y="5175020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Primary node</a:t>
            </a:r>
          </a:p>
        </p:txBody>
      </p:sp>
      <p:sp>
        <p:nvSpPr>
          <p:cNvPr id="58" name="Freeform 26">
            <a:extLst>
              <a:ext uri="{FF2B5EF4-FFF2-40B4-BE49-F238E27FC236}">
                <a16:creationId xmlns:a16="http://schemas.microsoft.com/office/drawing/2014/main" id="{EB361A43-979B-49D6-97CD-2ACE1C536F53}"/>
              </a:ext>
            </a:extLst>
          </p:cNvPr>
          <p:cNvSpPr/>
          <p:nvPr/>
        </p:nvSpPr>
        <p:spPr bwMode="auto">
          <a:xfrm rot="10800000" flipH="1">
            <a:off x="10691738" y="5072217"/>
            <a:ext cx="366656" cy="995265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3261F54-A5DD-4F5C-8C66-A4FCEE62D122}"/>
              </a:ext>
            </a:extLst>
          </p:cNvPr>
          <p:cNvCxnSpPr>
            <a:cxnSpLocks/>
          </p:cNvCxnSpPr>
          <p:nvPr/>
        </p:nvCxnSpPr>
        <p:spPr bwMode="auto">
          <a:xfrm flipH="1">
            <a:off x="11058394" y="5567680"/>
            <a:ext cx="87868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DB1F6A9-5E30-4A4D-A20C-0C18E236052A}"/>
              </a:ext>
            </a:extLst>
          </p:cNvPr>
          <p:cNvCxnSpPr>
            <a:cxnSpLocks/>
            <a:stCxn id="75" idx="3"/>
          </p:cNvCxnSpPr>
          <p:nvPr/>
        </p:nvCxnSpPr>
        <p:spPr bwMode="auto">
          <a:xfrm>
            <a:off x="3702548" y="5445184"/>
            <a:ext cx="695582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phic 36">
            <a:extLst>
              <a:ext uri="{FF2B5EF4-FFF2-40B4-BE49-F238E27FC236}">
                <a16:creationId xmlns:a16="http://schemas.microsoft.com/office/drawing/2014/main" id="{426111FE-9B98-4F5B-A5E4-2078D44BA65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2009620" y="8054680"/>
            <a:ext cx="1342959" cy="745203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F134BD26-BE2C-4D0E-A779-3180C5ACB756}"/>
              </a:ext>
            </a:extLst>
          </p:cNvPr>
          <p:cNvSpPr/>
          <p:nvPr/>
        </p:nvSpPr>
        <p:spPr>
          <a:xfrm>
            <a:off x="4768685" y="7488370"/>
            <a:ext cx="5916168" cy="8905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JFrog</a:t>
            </a: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Xray</a:t>
            </a: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primary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63" name="TextBox 16">
            <a:extLst>
              <a:ext uri="{FF2B5EF4-FFF2-40B4-BE49-F238E27FC236}">
                <a16:creationId xmlns:a16="http://schemas.microsoft.com/office/drawing/2014/main" id="{B3AC6F89-9767-4E98-9800-92EC1ADEC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3453" y="8032029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Primary node</a:t>
            </a:r>
          </a:p>
        </p:txBody>
      </p:sp>
      <p:pic>
        <p:nvPicPr>
          <p:cNvPr id="64" name="Graphic 104">
            <a:extLst>
              <a:ext uri="{FF2B5EF4-FFF2-40B4-BE49-F238E27FC236}">
                <a16:creationId xmlns:a16="http://schemas.microsoft.com/office/drawing/2014/main" id="{FAD3E652-A36C-4649-86D7-DED860C05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 bwMode="auto">
          <a:xfrm>
            <a:off x="5192637" y="757803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TextBox 16">
            <a:extLst>
              <a:ext uri="{FF2B5EF4-FFF2-40B4-BE49-F238E27FC236}">
                <a16:creationId xmlns:a16="http://schemas.microsoft.com/office/drawing/2014/main" id="{A80ED0B8-1941-4BF3-8C7E-D40D0FEF6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3453" y="9032179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Secondary node</a:t>
            </a:r>
          </a:p>
        </p:txBody>
      </p:sp>
      <p:pic>
        <p:nvPicPr>
          <p:cNvPr id="66" name="Graphic 104">
            <a:extLst>
              <a:ext uri="{FF2B5EF4-FFF2-40B4-BE49-F238E27FC236}">
                <a16:creationId xmlns:a16="http://schemas.microsoft.com/office/drawing/2014/main" id="{BD3D8D33-53E9-493B-BF39-E8A6FD954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 bwMode="auto">
          <a:xfrm>
            <a:off x="5192637" y="857818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67FAA0B7-6666-4A7A-A232-463E50829BF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24773" y="7489957"/>
            <a:ext cx="381000" cy="3810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202B0146-D80B-4742-BC4F-94E3CD29F8F5}"/>
              </a:ext>
            </a:extLst>
          </p:cNvPr>
          <p:cNvSpPr/>
          <p:nvPr/>
        </p:nvSpPr>
        <p:spPr>
          <a:xfrm>
            <a:off x="4768685" y="8477323"/>
            <a:ext cx="5916168" cy="8905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JFrog</a:t>
            </a: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Xray</a:t>
            </a: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secondary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0FB00CC3-FA99-45C4-939A-B261D5EA934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24773" y="8478910"/>
            <a:ext cx="381000" cy="381000"/>
          </a:xfrm>
          <a:prstGeom prst="rect">
            <a:avLst/>
          </a:prstGeom>
        </p:spPr>
      </p:pic>
      <p:pic>
        <p:nvPicPr>
          <p:cNvPr id="70" name="Graphic 93">
            <a:extLst>
              <a:ext uri="{FF2B5EF4-FFF2-40B4-BE49-F238E27FC236}">
                <a16:creationId xmlns:a16="http://schemas.microsoft.com/office/drawing/2014/main" id="{32401740-E3AB-4116-AD7E-260EDC5F54B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04143" y="7576992"/>
            <a:ext cx="457200" cy="457200"/>
          </a:xfrm>
          <a:prstGeom prst="rect">
            <a:avLst/>
          </a:prstGeom>
        </p:spPr>
      </p:pic>
      <p:sp>
        <p:nvSpPr>
          <p:cNvPr id="71" name="TextBox 16">
            <a:extLst>
              <a:ext uri="{FF2B5EF4-FFF2-40B4-BE49-F238E27FC236}">
                <a16:creationId xmlns:a16="http://schemas.microsoft.com/office/drawing/2014/main" id="{CDDECF4C-8517-4B6E-A8B0-8F48C7B32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4959" y="9031055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Secondary node</a:t>
            </a:r>
          </a:p>
        </p:txBody>
      </p:sp>
      <p:pic>
        <p:nvPicPr>
          <p:cNvPr id="72" name="Graphic 104">
            <a:extLst>
              <a:ext uri="{FF2B5EF4-FFF2-40B4-BE49-F238E27FC236}">
                <a16:creationId xmlns:a16="http://schemas.microsoft.com/office/drawing/2014/main" id="{EC544124-12BC-430B-A359-529C638A3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 bwMode="auto">
          <a:xfrm>
            <a:off x="9804143" y="858283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16">
            <a:extLst>
              <a:ext uri="{FF2B5EF4-FFF2-40B4-BE49-F238E27FC236}">
                <a16:creationId xmlns:a16="http://schemas.microsoft.com/office/drawing/2014/main" id="{F04A621A-4157-4523-A624-AEDC5C270C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4959" y="8034193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Primary node</a:t>
            </a:r>
          </a:p>
        </p:txBody>
      </p:sp>
      <p:sp>
        <p:nvSpPr>
          <p:cNvPr id="83" name="TextBox 9">
            <a:extLst>
              <a:ext uri="{FF2B5EF4-FFF2-40B4-BE49-F238E27FC236}">
                <a16:creationId xmlns:a16="http://schemas.microsoft.com/office/drawing/2014/main" id="{8BA43D7A-1F8E-49EB-B92E-60E62FD35D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1175" y="9988412"/>
            <a:ext cx="22431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Secondary PostgreSQL instance (optional)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2E7BC57-5D14-4B9C-83B7-7CC7B95F4483}"/>
              </a:ext>
            </a:extLst>
          </p:cNvPr>
          <p:cNvCxnSpPr>
            <a:cxnSpLocks/>
            <a:stCxn id="89" idx="3"/>
            <a:endCxn id="94" idx="1"/>
          </p:cNvCxnSpPr>
          <p:nvPr/>
        </p:nvCxnSpPr>
        <p:spPr>
          <a:xfrm>
            <a:off x="5649837" y="9764264"/>
            <a:ext cx="415430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21">
            <a:extLst>
              <a:ext uri="{FF2B5EF4-FFF2-40B4-BE49-F238E27FC236}">
                <a16:creationId xmlns:a16="http://schemas.microsoft.com/office/drawing/2014/main" id="{10A5EF14-6D8E-4BEC-BBB9-7AF2A77B9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89743" y="9989135"/>
            <a:ext cx="13827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Bucket</a:t>
            </a:r>
          </a:p>
        </p:txBody>
      </p:sp>
      <p:sp>
        <p:nvSpPr>
          <p:cNvPr id="88" name="TextBox 11">
            <a:extLst>
              <a:ext uri="{FF2B5EF4-FFF2-40B4-BE49-F238E27FC236}">
                <a16:creationId xmlns:a16="http://schemas.microsoft.com/office/drawing/2014/main" id="{B7EC53C9-E0E8-4CE7-BE9A-C1F8BE904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5587" y="9989135"/>
            <a:ext cx="15113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PostgreSQL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</a:t>
            </a:r>
          </a:p>
        </p:txBody>
      </p:sp>
      <p:pic>
        <p:nvPicPr>
          <p:cNvPr id="89" name="Graphic 41">
            <a:extLst>
              <a:ext uri="{FF2B5EF4-FFF2-40B4-BE49-F238E27FC236}">
                <a16:creationId xmlns:a16="http://schemas.microsoft.com/office/drawing/2014/main" id="{9C41A8C5-5F0C-479E-8625-1E6CB286D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637" y="953566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" name="Graphic 41">
            <a:extLst>
              <a:ext uri="{FF2B5EF4-FFF2-40B4-BE49-F238E27FC236}">
                <a16:creationId xmlns:a16="http://schemas.microsoft.com/office/drawing/2014/main" id="{AF338AC7-EF94-4EBC-B772-9C9561A33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artisticBlur/>
                    </a14:imgEffect>
                    <a14:imgEffect>
                      <a14:colorTemperature colorTemp="6700"/>
                    </a14:imgEffect>
                    <a14:imgEffect>
                      <a14:brightnessContrast contras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4143" y="953566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TextBox 12">
            <a:extLst>
              <a:ext uri="{FF2B5EF4-FFF2-40B4-BE49-F238E27FC236}">
                <a16:creationId xmlns:a16="http://schemas.microsoft.com/office/drawing/2014/main" id="{F01454E1-748F-47A9-BC53-066D697AD0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5448" y="4266577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Balancer</a:t>
            </a:r>
          </a:p>
        </p:txBody>
      </p:sp>
      <p:pic>
        <p:nvPicPr>
          <p:cNvPr id="82" name="Graphic 24">
            <a:extLst>
              <a:ext uri="{FF2B5EF4-FFF2-40B4-BE49-F238E27FC236}">
                <a16:creationId xmlns:a16="http://schemas.microsoft.com/office/drawing/2014/main" id="{3745CFE8-B4CB-47D5-8177-26A60EDF4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673" y="380670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" name="TextBox 12">
            <a:extLst>
              <a:ext uri="{FF2B5EF4-FFF2-40B4-BE49-F238E27FC236}">
                <a16:creationId xmlns:a16="http://schemas.microsoft.com/office/drawing/2014/main" id="{48F092CE-ECEF-423C-B8D0-B6C2FC839B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5448" y="7142435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Balancer</a:t>
            </a:r>
          </a:p>
        </p:txBody>
      </p:sp>
      <p:pic>
        <p:nvPicPr>
          <p:cNvPr id="95" name="Graphic 24">
            <a:extLst>
              <a:ext uri="{FF2B5EF4-FFF2-40B4-BE49-F238E27FC236}">
                <a16:creationId xmlns:a16="http://schemas.microsoft.com/office/drawing/2014/main" id="{3F8A8647-71ED-42C6-A401-EEE1D54E0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673" y="66825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Freeform 26">
            <a:extLst>
              <a:ext uri="{FF2B5EF4-FFF2-40B4-BE49-F238E27FC236}">
                <a16:creationId xmlns:a16="http://schemas.microsoft.com/office/drawing/2014/main" id="{FADE0CBD-3445-4168-9818-151D83B12726}"/>
              </a:ext>
            </a:extLst>
          </p:cNvPr>
          <p:cNvSpPr/>
          <p:nvPr/>
        </p:nvSpPr>
        <p:spPr bwMode="auto">
          <a:xfrm rot="10800000">
            <a:off x="4402029" y="4961748"/>
            <a:ext cx="794512" cy="982515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8" name="Freeform 26">
            <a:extLst>
              <a:ext uri="{FF2B5EF4-FFF2-40B4-BE49-F238E27FC236}">
                <a16:creationId xmlns:a16="http://schemas.microsoft.com/office/drawing/2014/main" id="{B2A9612C-D6F1-4EAD-B533-8DEFA4167E99}"/>
              </a:ext>
            </a:extLst>
          </p:cNvPr>
          <p:cNvSpPr/>
          <p:nvPr/>
        </p:nvSpPr>
        <p:spPr bwMode="auto">
          <a:xfrm rot="10800000" flipH="1">
            <a:off x="10687841" y="7933664"/>
            <a:ext cx="366656" cy="995265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6423D37-FC22-4E9E-B82B-E48C4D82FFBC}"/>
              </a:ext>
            </a:extLst>
          </p:cNvPr>
          <p:cNvCxnSpPr>
            <a:cxnSpLocks/>
          </p:cNvCxnSpPr>
          <p:nvPr/>
        </p:nvCxnSpPr>
        <p:spPr bwMode="auto">
          <a:xfrm flipH="1">
            <a:off x="11058394" y="8429573"/>
            <a:ext cx="87868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23">
            <a:extLst>
              <a:ext uri="{FF2B5EF4-FFF2-40B4-BE49-F238E27FC236}">
                <a16:creationId xmlns:a16="http://schemas.microsoft.com/office/drawing/2014/main" id="{E8D35B0B-DE23-42C0-80AD-10073F510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0859" y="5673784"/>
            <a:ext cx="11461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File system</a:t>
            </a:r>
          </a:p>
        </p:txBody>
      </p:sp>
      <p:pic>
        <p:nvPicPr>
          <p:cNvPr id="75" name="Graphic 27">
            <a:extLst>
              <a:ext uri="{FF2B5EF4-FFF2-40B4-BE49-F238E27FC236}">
                <a16:creationId xmlns:a16="http://schemas.microsoft.com/office/drawing/2014/main" id="{24DE441E-EA67-4DCB-86EC-11C345714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rcRect/>
          <a:stretch/>
        </p:blipFill>
        <p:spPr bwMode="auto">
          <a:xfrm>
            <a:off x="3245348" y="521658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3389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1377</TotalTime>
  <Words>650</Words>
  <Application>Microsoft Office PowerPoint</Application>
  <PresentationFormat>Custom</PresentationFormat>
  <Paragraphs>352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Censullo, Christopher</dc:creator>
  <cp:lastModifiedBy>Censullo, Christopher</cp:lastModifiedBy>
  <cp:revision>28</cp:revision>
  <dcterms:created xsi:type="dcterms:W3CDTF">2022-01-12T20:38:21Z</dcterms:created>
  <dcterms:modified xsi:type="dcterms:W3CDTF">2022-01-13T20:03:17Z</dcterms:modified>
</cp:coreProperties>
</file>