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5" r:id="rId4"/>
    <p:sldId id="264" r:id="rId5"/>
  </p:sldIdLst>
  <p:sldSz cx="16459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7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693671"/>
            <a:ext cx="13990320" cy="573024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644891"/>
            <a:ext cx="12344400" cy="397382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76300"/>
            <a:ext cx="354901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76300"/>
            <a:ext cx="1044130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103375"/>
            <a:ext cx="14196060" cy="684656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1014715"/>
            <a:ext cx="14196060" cy="36004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76304"/>
            <a:ext cx="1419606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034791"/>
            <a:ext cx="6963012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012180"/>
            <a:ext cx="696301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034791"/>
            <a:ext cx="6997304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012180"/>
            <a:ext cx="6997304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369824"/>
            <a:ext cx="8332470" cy="116967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369824"/>
            <a:ext cx="8332470" cy="116967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76304"/>
            <a:ext cx="1419606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381500"/>
            <a:ext cx="1419606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27F3-DAF8-43C6-9D25-6964D71B0B3B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32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microsoft.com/office/2007/relationships/hdphoto" Target="../media/hdphoto1.wdp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18" Type="http://schemas.openxmlformats.org/officeDocument/2006/relationships/image" Target="../media/image23.svg"/><Relationship Id="rId26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22.png"/><Relationship Id="rId25" Type="http://schemas.openxmlformats.org/officeDocument/2006/relationships/image" Target="../media/image11.png"/><Relationship Id="rId2" Type="http://schemas.openxmlformats.org/officeDocument/2006/relationships/image" Target="../media/image25.png"/><Relationship Id="rId16" Type="http://schemas.openxmlformats.org/officeDocument/2006/relationships/image" Target="../media/image18.sv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28" Type="http://schemas.openxmlformats.org/officeDocument/2006/relationships/image" Target="../media/image10.svg"/><Relationship Id="rId10" Type="http://schemas.openxmlformats.org/officeDocument/2006/relationships/image" Target="../media/image8.svg"/><Relationship Id="rId19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18" Type="http://schemas.openxmlformats.org/officeDocument/2006/relationships/image" Target="../media/image23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22.png"/><Relationship Id="rId25" Type="http://schemas.openxmlformats.org/officeDocument/2006/relationships/image" Target="../media/image10.svg"/><Relationship Id="rId2" Type="http://schemas.openxmlformats.org/officeDocument/2006/relationships/image" Target="../media/image25.png"/><Relationship Id="rId16" Type="http://schemas.openxmlformats.org/officeDocument/2006/relationships/image" Target="../media/image18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svg"/><Relationship Id="rId28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11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microsoft.com/office/2007/relationships/hdphoto" Target="../media/hdphoto2.wdp"/><Relationship Id="rId2" Type="http://schemas.openxmlformats.org/officeDocument/2006/relationships/image" Target="../media/image25.png"/><Relationship Id="rId16" Type="http://schemas.openxmlformats.org/officeDocument/2006/relationships/image" Target="../media/image30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10.sv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23" Type="http://schemas.openxmlformats.org/officeDocument/2006/relationships/image" Target="../media/image9.png"/><Relationship Id="rId10" Type="http://schemas.openxmlformats.org/officeDocument/2006/relationships/image" Target="../media/image8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594576" cy="8572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996068" cy="9625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207871" y="2597820"/>
            <a:ext cx="592493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9049957" y="931332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5264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7753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28447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9385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622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5164" y="2959582"/>
            <a:ext cx="18714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9175075" y="3663482"/>
            <a:ext cx="2562067" cy="61155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9175074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155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838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51307" y="4090185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2859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49077" y="47100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51307" y="5079138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1134279" y="4544568"/>
            <a:ext cx="371000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0359" y="5010912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540249"/>
            <a:ext cx="371000" cy="94957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500657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84301" y="7079452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45861" y="6554715"/>
            <a:ext cx="598694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09837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6644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0985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764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6556302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45860" y="7543668"/>
            <a:ext cx="5986947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7545255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6643337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80974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7649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7100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FC5EF19-871C-4A48-822A-029B9D47079B}"/>
              </a:ext>
            </a:extLst>
          </p:cNvPr>
          <p:cNvSpPr/>
          <p:nvPr/>
        </p:nvSpPr>
        <p:spPr bwMode="auto">
          <a:xfrm rot="10800000" flipH="1">
            <a:off x="11138256" y="6986016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F53D8-F24B-47C4-8D4E-9FFC8C7C86D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09256" y="7452360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51802" y="6982520"/>
            <a:ext cx="374256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54508"/>
            <a:ext cx="1042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500657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437" y="91648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053328" y="8940680"/>
            <a:ext cx="4213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7779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08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25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83" y="91648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1655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33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E9BB6B96-B24A-40B5-A148-34335D1E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250" y="6448485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99B9E17F-E721-40A2-B5F8-97223848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3251739" y="5991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9"/>
            <a:ext cx="2391483" cy="20167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1029381"/>
            <a:ext cx="2641716" cy="96487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414913"/>
            <a:ext cx="8987659" cy="914233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750771"/>
            <a:ext cx="11071382" cy="101161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47018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1900" y="7507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4277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48605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1029380"/>
            <a:ext cx="2642616" cy="96487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18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762479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84996" y="5389451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3061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30628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764066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751432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753019"/>
            <a:ext cx="381000" cy="3810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30516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30830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205499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700962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3698466" y="5700779"/>
            <a:ext cx="703562" cy="50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09620" y="8130213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513101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5676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5691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514688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502054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503641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5578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589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6501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42487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96501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6501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46335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986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20834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748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5208202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800919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8505106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3">
            <a:extLst>
              <a:ext uri="{FF2B5EF4-FFF2-40B4-BE49-F238E27FC236}">
                <a16:creationId xmlns:a16="http://schemas.microsoft.com/office/drawing/2014/main" id="{E34CACB0-C4CF-4C7B-B18E-3DEAD5312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7" y="5896381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75" name="Graphic 27">
            <a:extLst>
              <a:ext uri="{FF2B5EF4-FFF2-40B4-BE49-F238E27FC236}">
                <a16:creationId xmlns:a16="http://schemas.microsoft.com/office/drawing/2014/main" id="{C2385986-448F-453B-BEC3-5F5CDF1C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3241266" y="5477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3">
            <a:extLst>
              <a:ext uri="{FF2B5EF4-FFF2-40B4-BE49-F238E27FC236}">
                <a16:creationId xmlns:a16="http://schemas.microsoft.com/office/drawing/2014/main" id="{6AF0EE58-FB18-49E6-AA8F-E0CF6174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 flipH="1">
            <a:off x="3234916" y="39801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0">
            <a:extLst>
              <a:ext uri="{FF2B5EF4-FFF2-40B4-BE49-F238E27FC236}">
                <a16:creationId xmlns:a16="http://schemas.microsoft.com/office/drawing/2014/main" id="{958182E3-D54D-4EBE-8C90-12756A9C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91" y="4463359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D9BC87-1726-4E80-99F7-9BC1F4614DD8}"/>
              </a:ext>
            </a:extLst>
          </p:cNvPr>
          <p:cNvCxnSpPr>
            <a:cxnSpLocks/>
            <a:stCxn id="76" idx="1"/>
            <a:endCxn id="82" idx="1"/>
          </p:cNvCxnSpPr>
          <p:nvPr/>
        </p:nvCxnSpPr>
        <p:spPr>
          <a:xfrm>
            <a:off x="3704816" y="4215125"/>
            <a:ext cx="37818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22">
            <a:extLst>
              <a:ext uri="{FF2B5EF4-FFF2-40B4-BE49-F238E27FC236}">
                <a16:creationId xmlns:a16="http://schemas.microsoft.com/office/drawing/2014/main" id="{639F82EB-0888-47FB-B619-D4CB9AAD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234916" y="27573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385A358E-1C4D-4236-AC37-D4456477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118" y="3166050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7A243E-237B-48A8-8106-ACC048244A27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3704816" y="2992312"/>
            <a:ext cx="1063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60">
            <a:extLst>
              <a:ext uri="{FF2B5EF4-FFF2-40B4-BE49-F238E27FC236}">
                <a16:creationId xmlns:a16="http://schemas.microsoft.com/office/drawing/2014/main" id="{CCC2EC72-5577-477A-8BF1-DD814CAA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60">
            <a:extLst>
              <a:ext uri="{FF2B5EF4-FFF2-40B4-BE49-F238E27FC236}">
                <a16:creationId xmlns:a16="http://schemas.microsoft.com/office/drawing/2014/main" id="{1B68D344-0A70-4FBA-9CC4-2B773162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E94FA3BE-75E7-41C1-AB9C-E98F0994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5861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4F61FDBB-ED6B-4204-9F13-73A6FEDF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3EE1376E-502F-400F-8A22-19F737E8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7598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60">
            <a:extLst>
              <a:ext uri="{FF2B5EF4-FFF2-40B4-BE49-F238E27FC236}">
                <a16:creationId xmlns:a16="http://schemas.microsoft.com/office/drawing/2014/main" id="{1323411D-F7E3-41AF-95DE-DCB58EDD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7598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A664DA33-EC77-4D93-9508-908D398C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8604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0">
            <a:extLst>
              <a:ext uri="{FF2B5EF4-FFF2-40B4-BE49-F238E27FC236}">
                <a16:creationId xmlns:a16="http://schemas.microsoft.com/office/drawing/2014/main" id="{0E1B4106-4387-4453-8A84-9514305D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8604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5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9"/>
            <a:ext cx="2391483" cy="20167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1029381"/>
            <a:ext cx="2641716" cy="92449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899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336800" y="1414914"/>
            <a:ext cx="9446985" cy="8745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1714500" y="750771"/>
            <a:ext cx="11858782" cy="9675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47018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14500" y="7507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6800" y="1409691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48605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1029380"/>
            <a:ext cx="2642616" cy="924491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18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3949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3949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762479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84996" y="5389451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3061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30628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764066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751432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753019"/>
            <a:ext cx="381000" cy="3810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30516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30830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205499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700962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09620" y="7609513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6992401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753606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53621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6993988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7981354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982941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53508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75382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41891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221787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41891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41891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899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  <a14:imgEffect>
                      <a14:colorTemperature colorTemp="7000"/>
                    </a14:imgEffect>
                    <a14:imgEffect>
                      <a14:saturation sat="98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899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59096" y="5314095"/>
            <a:ext cx="312583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748849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7984406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23">
            <a:extLst>
              <a:ext uri="{FF2B5EF4-FFF2-40B4-BE49-F238E27FC236}">
                <a16:creationId xmlns:a16="http://schemas.microsoft.com/office/drawing/2014/main" id="{6AF0EE58-FB18-49E6-AA8F-E0CF6174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3017520" y="36335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0">
            <a:extLst>
              <a:ext uri="{FF2B5EF4-FFF2-40B4-BE49-F238E27FC236}">
                <a16:creationId xmlns:a16="http://schemas.microsoft.com/office/drawing/2014/main" id="{958182E3-D54D-4EBE-8C90-12756A9C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512" y="411674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79" name="Graphic 22">
            <a:extLst>
              <a:ext uri="{FF2B5EF4-FFF2-40B4-BE49-F238E27FC236}">
                <a16:creationId xmlns:a16="http://schemas.microsoft.com/office/drawing/2014/main" id="{639F82EB-0888-47FB-B619-D4CB9AAD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3017520" y="27573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385A358E-1C4D-4236-AC37-D4456477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512" y="3166050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7A243E-237B-48A8-8106-ACC048244A27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3487420" y="2992312"/>
            <a:ext cx="12812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60">
            <a:extLst>
              <a:ext uri="{FF2B5EF4-FFF2-40B4-BE49-F238E27FC236}">
                <a16:creationId xmlns:a16="http://schemas.microsoft.com/office/drawing/2014/main" id="{CCC2EC72-5577-477A-8BF1-DD814CAA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60">
            <a:extLst>
              <a:ext uri="{FF2B5EF4-FFF2-40B4-BE49-F238E27FC236}">
                <a16:creationId xmlns:a16="http://schemas.microsoft.com/office/drawing/2014/main" id="{1B68D344-0A70-4FBA-9CC4-2B773162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E94FA3BE-75E7-41C1-AB9C-E98F0994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5861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4F61FDBB-ED6B-4204-9F13-73A6FEDF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3EE1376E-502F-400F-8A22-19F737E8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70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60">
            <a:extLst>
              <a:ext uri="{FF2B5EF4-FFF2-40B4-BE49-F238E27FC236}">
                <a16:creationId xmlns:a16="http://schemas.microsoft.com/office/drawing/2014/main" id="{1323411D-F7E3-41AF-95DE-DCB58EDD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70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A664DA33-EC77-4D93-9508-908D398C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80838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0">
            <a:extLst>
              <a:ext uri="{FF2B5EF4-FFF2-40B4-BE49-F238E27FC236}">
                <a16:creationId xmlns:a16="http://schemas.microsoft.com/office/drawing/2014/main" id="{0E1B4106-4387-4453-8A84-9514305D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80838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E5F3775F-0BAD-4151-9BA5-7815CDE3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71" y="506494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E0B795BC-52C9-4D52-BEAA-B027C424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4626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F8675A-9803-43A5-A2D3-59AAFEE4C275}"/>
              </a:ext>
            </a:extLst>
          </p:cNvPr>
          <p:cNvCxnSpPr>
            <a:cxnSpLocks/>
          </p:cNvCxnSpPr>
          <p:nvPr/>
        </p:nvCxnSpPr>
        <p:spPr bwMode="auto">
          <a:xfrm>
            <a:off x="3491465" y="7953607"/>
            <a:ext cx="91671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6">
            <a:extLst>
              <a:ext uri="{FF2B5EF4-FFF2-40B4-BE49-F238E27FC236}">
                <a16:creationId xmlns:a16="http://schemas.microsoft.com/office/drawing/2014/main" id="{78C08DC1-DA47-4214-992B-CE11E3E8614A}"/>
              </a:ext>
            </a:extLst>
          </p:cNvPr>
          <p:cNvSpPr/>
          <p:nvPr/>
        </p:nvSpPr>
        <p:spPr bwMode="auto">
          <a:xfrm rot="10800000">
            <a:off x="4412796" y="7455975"/>
            <a:ext cx="34944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2">
            <a:extLst>
              <a:ext uri="{FF2B5EF4-FFF2-40B4-BE49-F238E27FC236}">
                <a16:creationId xmlns:a16="http://schemas.microsoft.com/office/drawing/2014/main" id="{9C14C709-290D-46A2-86AA-83F1993FF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371" y="817058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109" name="Graphic 24">
            <a:extLst>
              <a:ext uri="{FF2B5EF4-FFF2-40B4-BE49-F238E27FC236}">
                <a16:creationId xmlns:a16="http://schemas.microsoft.com/office/drawing/2014/main" id="{24927E6C-F4CC-477A-BD4F-16C00804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7725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Freeform 26">
            <a:extLst>
              <a:ext uri="{FF2B5EF4-FFF2-40B4-BE49-F238E27FC236}">
                <a16:creationId xmlns:a16="http://schemas.microsoft.com/office/drawing/2014/main" id="{F96CCFE7-A0E8-4CF0-A322-8B70EA13494B}"/>
              </a:ext>
            </a:extLst>
          </p:cNvPr>
          <p:cNvSpPr/>
          <p:nvPr/>
        </p:nvSpPr>
        <p:spPr bwMode="auto">
          <a:xfrm rot="10800000">
            <a:off x="4311485" y="5106961"/>
            <a:ext cx="457199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Freeform 35">
            <a:extLst>
              <a:ext uri="{FF2B5EF4-FFF2-40B4-BE49-F238E27FC236}">
                <a16:creationId xmlns:a16="http://schemas.microsoft.com/office/drawing/2014/main" id="{04B390F8-6BD5-427E-B5E2-479F4B7D0DEF}"/>
              </a:ext>
            </a:extLst>
          </p:cNvPr>
          <p:cNvSpPr/>
          <p:nvPr/>
        </p:nvSpPr>
        <p:spPr>
          <a:xfrm flipH="1" flipV="1">
            <a:off x="3250014" y="5327929"/>
            <a:ext cx="1057244" cy="2770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Freeform 35">
            <a:extLst>
              <a:ext uri="{FF2B5EF4-FFF2-40B4-BE49-F238E27FC236}">
                <a16:creationId xmlns:a16="http://schemas.microsoft.com/office/drawing/2014/main" id="{8105022C-F5E5-4394-9267-DA59DE3DB2A8}"/>
              </a:ext>
            </a:extLst>
          </p:cNvPr>
          <p:cNvSpPr/>
          <p:nvPr/>
        </p:nvSpPr>
        <p:spPr>
          <a:xfrm rot="5400000" flipH="1" flipV="1">
            <a:off x="2896538" y="6162433"/>
            <a:ext cx="1916038" cy="12090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936507-ED23-4D02-A6C3-9B4035C247BF}"/>
              </a:ext>
            </a:extLst>
          </p:cNvPr>
          <p:cNvCxnSpPr>
            <a:cxnSpLocks/>
            <a:stCxn id="105" idx="0"/>
            <a:endCxn id="77" idx="2"/>
          </p:cNvCxnSpPr>
          <p:nvPr/>
        </p:nvCxnSpPr>
        <p:spPr bwMode="auto">
          <a:xfrm flipH="1" flipV="1">
            <a:off x="3246087" y="4393743"/>
            <a:ext cx="33" cy="2324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3">
            <a:extLst>
              <a:ext uri="{FF2B5EF4-FFF2-40B4-BE49-F238E27FC236}">
                <a16:creationId xmlns:a16="http://schemas.microsoft.com/office/drawing/2014/main" id="{C69AD188-C698-450E-BB14-58D00BA6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612" y="4437169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117" name="Graphic 27">
            <a:extLst>
              <a:ext uri="{FF2B5EF4-FFF2-40B4-BE49-F238E27FC236}">
                <a16:creationId xmlns:a16="http://schemas.microsoft.com/office/drawing/2014/main" id="{C455AA8C-632C-473B-AC8E-85EEF325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7484101" y="4018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52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9"/>
            <a:ext cx="2391483" cy="20167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1029381"/>
            <a:ext cx="2641716" cy="96487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499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414913"/>
            <a:ext cx="8987659" cy="914233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750771"/>
            <a:ext cx="10616556" cy="101161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47018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1900" y="7507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427744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48605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1029380"/>
            <a:ext cx="2642616" cy="96487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18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68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6605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26218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0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762479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3061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30628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764066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751432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753019"/>
            <a:ext cx="381000" cy="3810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30516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30830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 flipV="1">
            <a:off x="3698466" y="5700779"/>
            <a:ext cx="703562" cy="50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513101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5676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5691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514688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502054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503641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5578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589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6501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42487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5743" y="996501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6501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13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46335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986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20834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748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5208202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4" name="TextBox 23">
            <a:extLst>
              <a:ext uri="{FF2B5EF4-FFF2-40B4-BE49-F238E27FC236}">
                <a16:creationId xmlns:a16="http://schemas.microsoft.com/office/drawing/2014/main" id="{E34CACB0-C4CF-4C7B-B18E-3DEAD5312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7" y="5896381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75" name="Graphic 27">
            <a:extLst>
              <a:ext uri="{FF2B5EF4-FFF2-40B4-BE49-F238E27FC236}">
                <a16:creationId xmlns:a16="http://schemas.microsoft.com/office/drawing/2014/main" id="{C2385986-448F-453B-BEC3-5F5CDF1C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241266" y="5477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3">
            <a:extLst>
              <a:ext uri="{FF2B5EF4-FFF2-40B4-BE49-F238E27FC236}">
                <a16:creationId xmlns:a16="http://schemas.microsoft.com/office/drawing/2014/main" id="{6AF0EE58-FB18-49E6-AA8F-E0CF6174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234916" y="39801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0">
            <a:extLst>
              <a:ext uri="{FF2B5EF4-FFF2-40B4-BE49-F238E27FC236}">
                <a16:creationId xmlns:a16="http://schemas.microsoft.com/office/drawing/2014/main" id="{958182E3-D54D-4EBE-8C90-12756A9C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91" y="4463359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D9BC87-1726-4E80-99F7-9BC1F4614DD8}"/>
              </a:ext>
            </a:extLst>
          </p:cNvPr>
          <p:cNvCxnSpPr>
            <a:cxnSpLocks/>
            <a:stCxn id="76" idx="1"/>
            <a:endCxn id="82" idx="1"/>
          </p:cNvCxnSpPr>
          <p:nvPr/>
        </p:nvCxnSpPr>
        <p:spPr>
          <a:xfrm>
            <a:off x="3704816" y="4215125"/>
            <a:ext cx="378185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22">
            <a:extLst>
              <a:ext uri="{FF2B5EF4-FFF2-40B4-BE49-F238E27FC236}">
                <a16:creationId xmlns:a16="http://schemas.microsoft.com/office/drawing/2014/main" id="{639F82EB-0888-47FB-B619-D4CB9AAD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3234916" y="27573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385A358E-1C4D-4236-AC37-D4456477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118" y="3166050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7A243E-237B-48A8-8106-ACC048244A27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3704816" y="2992312"/>
            <a:ext cx="1063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60">
            <a:extLst>
              <a:ext uri="{FF2B5EF4-FFF2-40B4-BE49-F238E27FC236}">
                <a16:creationId xmlns:a16="http://schemas.microsoft.com/office/drawing/2014/main" id="{CCC2EC72-5577-477A-8BF1-DD814CAA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60">
            <a:extLst>
              <a:ext uri="{FF2B5EF4-FFF2-40B4-BE49-F238E27FC236}">
                <a16:creationId xmlns:a16="http://schemas.microsoft.com/office/drawing/2014/main" id="{1B68D344-0A70-4FBA-9CC4-2B773162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E94FA3BE-75E7-41C1-AB9C-E98F0994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5861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4F61FDBB-ED6B-4204-9F13-73A6FEDF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485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3EE1376E-502F-400F-8A22-19F737E8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7598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60">
            <a:extLst>
              <a:ext uri="{FF2B5EF4-FFF2-40B4-BE49-F238E27FC236}">
                <a16:creationId xmlns:a16="http://schemas.microsoft.com/office/drawing/2014/main" id="{1323411D-F7E3-41AF-95DE-DCB58EDD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7598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A664DA33-EC77-4D93-9508-908D398C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8604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0">
            <a:extLst>
              <a:ext uri="{FF2B5EF4-FFF2-40B4-BE49-F238E27FC236}">
                <a16:creationId xmlns:a16="http://schemas.microsoft.com/office/drawing/2014/main" id="{0E1B4106-4387-4453-8A84-9514305D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68" y="8604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26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5995</TotalTime>
  <Words>352</Words>
  <Application>Microsoft Office PowerPoint</Application>
  <PresentationFormat>Custom</PresentationFormat>
  <Paragraphs>188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42</cp:revision>
  <dcterms:created xsi:type="dcterms:W3CDTF">2022-01-12T20:38:21Z</dcterms:created>
  <dcterms:modified xsi:type="dcterms:W3CDTF">2022-01-24T18:14:01Z</dcterms:modified>
</cp:coreProperties>
</file>