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"/>
  </p:notesMasterIdLst>
  <p:sldIdLst>
    <p:sldId id="426" r:id="rId2"/>
    <p:sldId id="438" r:id="rId3"/>
    <p:sldId id="441" r:id="rId4"/>
    <p:sldId id="432" r:id="rId5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94"/>
  </p:normalViewPr>
  <p:slideViewPr>
    <p:cSldViewPr snapToGrid="0" snapToObjects="1">
      <p:cViewPr>
        <p:scale>
          <a:sx n="180" d="100"/>
          <a:sy n="180" d="100"/>
        </p:scale>
        <p:origin x="2120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E2399-5717-194F-AD3A-E8B320BF82AF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95D7-FC58-8743-B611-284095603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07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8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››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5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0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520446"/>
            <a:ext cx="6532780" cy="745863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584667"/>
            <a:ext cx="1053932" cy="61741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387275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7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6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7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6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3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447A-44A3-5F49-B3D4-7D25A8EEBE0E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21" Type="http://schemas.openxmlformats.org/officeDocument/2006/relationships/image" Target="../media/image19.png"/><Relationship Id="rId34" Type="http://schemas.openxmlformats.org/officeDocument/2006/relationships/image" Target="../media/image31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29.svg"/><Relationship Id="rId37" Type="http://schemas.openxmlformats.org/officeDocument/2006/relationships/image" Target="../media/image34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microsoft.com/office/2007/relationships/hdphoto" Target="../media/hdphoto1.wdp"/><Relationship Id="rId36" Type="http://schemas.openxmlformats.org/officeDocument/2006/relationships/image" Target="../media/image33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7.svg"/><Relationship Id="rId35" Type="http://schemas.openxmlformats.org/officeDocument/2006/relationships/image" Target="../media/image32.png"/><Relationship Id="rId8" Type="http://schemas.openxmlformats.org/officeDocument/2006/relationships/image" Target="../media/image6.sv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26" Type="http://schemas.openxmlformats.org/officeDocument/2006/relationships/image" Target="../media/image18.svg"/><Relationship Id="rId39" Type="http://schemas.openxmlformats.org/officeDocument/2006/relationships/image" Target="../media/image47.png"/><Relationship Id="rId21" Type="http://schemas.openxmlformats.org/officeDocument/2006/relationships/image" Target="../media/image15.png"/><Relationship Id="rId34" Type="http://schemas.openxmlformats.org/officeDocument/2006/relationships/image" Target="../media/image42.svg"/><Relationship Id="rId7" Type="http://schemas.openxmlformats.org/officeDocument/2006/relationships/image" Target="../media/image35.png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svg"/><Relationship Id="rId20" Type="http://schemas.openxmlformats.org/officeDocument/2006/relationships/image" Target="../media/image38.sv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24" Type="http://schemas.openxmlformats.org/officeDocument/2006/relationships/image" Target="../media/image40.svg"/><Relationship Id="rId32" Type="http://schemas.openxmlformats.org/officeDocument/2006/relationships/image" Target="../media/image24.svg"/><Relationship Id="rId37" Type="http://schemas.openxmlformats.org/officeDocument/2006/relationships/image" Target="../media/image45.png"/><Relationship Id="rId40" Type="http://schemas.openxmlformats.org/officeDocument/2006/relationships/image" Target="../media/image34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39.png"/><Relationship Id="rId28" Type="http://schemas.openxmlformats.org/officeDocument/2006/relationships/image" Target="../media/image20.svg"/><Relationship Id="rId36" Type="http://schemas.openxmlformats.org/officeDocument/2006/relationships/image" Target="../media/image44.svg"/><Relationship Id="rId10" Type="http://schemas.openxmlformats.org/officeDocument/2006/relationships/image" Target="../media/image6.svg"/><Relationship Id="rId19" Type="http://schemas.openxmlformats.org/officeDocument/2006/relationships/image" Target="../media/image37.png"/><Relationship Id="rId31" Type="http://schemas.openxmlformats.org/officeDocument/2006/relationships/image" Target="../media/image23.pn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10.svg"/><Relationship Id="rId22" Type="http://schemas.openxmlformats.org/officeDocument/2006/relationships/image" Target="../media/image16.svg"/><Relationship Id="rId27" Type="http://schemas.openxmlformats.org/officeDocument/2006/relationships/image" Target="../media/image19.png"/><Relationship Id="rId30" Type="http://schemas.openxmlformats.org/officeDocument/2006/relationships/image" Target="../media/image22.svg"/><Relationship Id="rId35" Type="http://schemas.openxmlformats.org/officeDocument/2006/relationships/image" Target="../media/image43.png"/><Relationship Id="rId8" Type="http://schemas.openxmlformats.org/officeDocument/2006/relationships/image" Target="../media/image36.sv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14.svg"/><Relationship Id="rId26" Type="http://schemas.openxmlformats.org/officeDocument/2006/relationships/image" Target="../media/image21.png"/><Relationship Id="rId39" Type="http://schemas.openxmlformats.org/officeDocument/2006/relationships/image" Target="../media/image29.svg"/><Relationship Id="rId21" Type="http://schemas.openxmlformats.org/officeDocument/2006/relationships/image" Target="../media/image50.tiff"/><Relationship Id="rId34" Type="http://schemas.openxmlformats.org/officeDocument/2006/relationships/image" Target="../media/image55.png"/><Relationship Id="rId7" Type="http://schemas.openxmlformats.org/officeDocument/2006/relationships/image" Target="../media/image11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20.svg"/><Relationship Id="rId33" Type="http://schemas.openxmlformats.org/officeDocument/2006/relationships/image" Target="../media/image54.svg"/><Relationship Id="rId38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.svg"/><Relationship Id="rId20" Type="http://schemas.openxmlformats.org/officeDocument/2006/relationships/image" Target="../media/image49.svg"/><Relationship Id="rId29" Type="http://schemas.openxmlformats.org/officeDocument/2006/relationships/image" Target="../media/image2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32" Type="http://schemas.openxmlformats.org/officeDocument/2006/relationships/image" Target="../media/image53.png"/><Relationship Id="rId37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openxmlformats.org/officeDocument/2006/relationships/image" Target="../media/image5.png"/><Relationship Id="rId23" Type="http://schemas.openxmlformats.org/officeDocument/2006/relationships/image" Target="../media/image38.svg"/><Relationship Id="rId28" Type="http://schemas.openxmlformats.org/officeDocument/2006/relationships/image" Target="../media/image23.png"/><Relationship Id="rId36" Type="http://schemas.openxmlformats.org/officeDocument/2006/relationships/image" Target="../media/image25.png"/><Relationship Id="rId10" Type="http://schemas.openxmlformats.org/officeDocument/2006/relationships/image" Target="../media/image18.svg"/><Relationship Id="rId19" Type="http://schemas.openxmlformats.org/officeDocument/2006/relationships/image" Target="../media/image48.png"/><Relationship Id="rId31" Type="http://schemas.openxmlformats.org/officeDocument/2006/relationships/image" Target="../media/image52.svg"/><Relationship Id="rId4" Type="http://schemas.openxmlformats.org/officeDocument/2006/relationships/image" Target="../media/image2.svg"/><Relationship Id="rId9" Type="http://schemas.openxmlformats.org/officeDocument/2006/relationships/image" Target="../media/image17.png"/><Relationship Id="rId14" Type="http://schemas.openxmlformats.org/officeDocument/2006/relationships/image" Target="../media/image16.svg"/><Relationship Id="rId22" Type="http://schemas.openxmlformats.org/officeDocument/2006/relationships/image" Target="../media/image37.png"/><Relationship Id="rId27" Type="http://schemas.openxmlformats.org/officeDocument/2006/relationships/image" Target="../media/image22.svg"/><Relationship Id="rId30" Type="http://schemas.openxmlformats.org/officeDocument/2006/relationships/image" Target="../media/image51.png"/><Relationship Id="rId35" Type="http://schemas.openxmlformats.org/officeDocument/2006/relationships/image" Target="../media/image56.svg"/><Relationship Id="rId8" Type="http://schemas.openxmlformats.org/officeDocument/2006/relationships/image" Target="../media/image12.sv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36.svg"/><Relationship Id="rId26" Type="http://schemas.openxmlformats.org/officeDocument/2006/relationships/image" Target="../media/image21.png"/><Relationship Id="rId21" Type="http://schemas.openxmlformats.org/officeDocument/2006/relationships/image" Target="../media/image50.tiff"/><Relationship Id="rId34" Type="http://schemas.openxmlformats.org/officeDocument/2006/relationships/image" Target="../media/image51.png"/><Relationship Id="rId7" Type="http://schemas.openxmlformats.org/officeDocument/2006/relationships/image" Target="../media/image5.png"/><Relationship Id="rId12" Type="http://schemas.openxmlformats.org/officeDocument/2006/relationships/image" Target="../media/image18.svg"/><Relationship Id="rId17" Type="http://schemas.openxmlformats.org/officeDocument/2006/relationships/image" Target="../media/image35.png"/><Relationship Id="rId25" Type="http://schemas.openxmlformats.org/officeDocument/2006/relationships/image" Target="../media/image20.svg"/><Relationship Id="rId33" Type="http://schemas.openxmlformats.org/officeDocument/2006/relationships/image" Target="../media/image60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svg"/><Relationship Id="rId20" Type="http://schemas.openxmlformats.org/officeDocument/2006/relationships/image" Target="../media/image14.svg"/><Relationship Id="rId29" Type="http://schemas.openxmlformats.org/officeDocument/2006/relationships/image" Target="../media/image2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17.png"/><Relationship Id="rId24" Type="http://schemas.openxmlformats.org/officeDocument/2006/relationships/image" Target="../media/image19.png"/><Relationship Id="rId32" Type="http://schemas.openxmlformats.org/officeDocument/2006/relationships/image" Target="../media/image59.png"/><Relationship Id="rId37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38.svg"/><Relationship Id="rId28" Type="http://schemas.openxmlformats.org/officeDocument/2006/relationships/image" Target="../media/image23.png"/><Relationship Id="rId36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13.png"/><Relationship Id="rId31" Type="http://schemas.openxmlformats.org/officeDocument/2006/relationships/image" Target="../media/image58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10.svg"/><Relationship Id="rId22" Type="http://schemas.openxmlformats.org/officeDocument/2006/relationships/image" Target="../media/image37.png"/><Relationship Id="rId27" Type="http://schemas.openxmlformats.org/officeDocument/2006/relationships/image" Target="../media/image22.svg"/><Relationship Id="rId30" Type="http://schemas.openxmlformats.org/officeDocument/2006/relationships/image" Target="../media/image57.png"/><Relationship Id="rId35" Type="http://schemas.openxmlformats.org/officeDocument/2006/relationships/image" Target="../media/image52.svg"/><Relationship Id="rId8" Type="http://schemas.openxmlformats.org/officeDocument/2006/relationships/image" Target="../media/image6.sv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0B91E44-C6BF-494E-B6A9-D25349F6E570}"/>
              </a:ext>
            </a:extLst>
          </p:cNvPr>
          <p:cNvSpPr/>
          <p:nvPr/>
        </p:nvSpPr>
        <p:spPr>
          <a:xfrm>
            <a:off x="6638944" y="3618144"/>
            <a:ext cx="2214564" cy="501531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2665215" y="1798705"/>
            <a:ext cx="2214564" cy="169644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864494-7B4B-114A-A3EE-7BF256B3B491}"/>
              </a:ext>
            </a:extLst>
          </p:cNvPr>
          <p:cNvSpPr/>
          <p:nvPr/>
        </p:nvSpPr>
        <p:spPr>
          <a:xfrm>
            <a:off x="6641895" y="1796301"/>
            <a:ext cx="2214564" cy="170078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2661887" y="3643386"/>
            <a:ext cx="2214564" cy="499007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173480" y="966655"/>
            <a:ext cx="9550673" cy="80478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684" y="962701"/>
            <a:ext cx="329184" cy="32918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2574141" y="1248131"/>
            <a:ext cx="2402325" cy="7507249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1310593" y="1621811"/>
            <a:ext cx="7799741" cy="7247867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2747" y="1621813"/>
            <a:ext cx="330200" cy="330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F3588F3-E328-BF44-BAD5-299A2F91A2DC}"/>
              </a:ext>
            </a:extLst>
          </p:cNvPr>
          <p:cNvSpPr txBox="1"/>
          <p:nvPr/>
        </p:nvSpPr>
        <p:spPr>
          <a:xfrm>
            <a:off x="1372417" y="8479702"/>
            <a:ext cx="10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B600A7-79EB-204D-AE6E-3ABDA00BD39A}"/>
              </a:ext>
            </a:extLst>
          </p:cNvPr>
          <p:cNvSpPr txBox="1"/>
          <p:nvPr/>
        </p:nvSpPr>
        <p:spPr>
          <a:xfrm>
            <a:off x="3078013" y="8271283"/>
            <a:ext cx="1304257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155E7950-7713-7B46-A862-B8538CF7E4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61887" y="3639131"/>
            <a:ext cx="274320" cy="27432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6A330A6-44A6-9C4D-8449-D141671093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5704" y="3981006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B980BD4-21C5-BC49-8566-A2E31E245002}"/>
              </a:ext>
            </a:extLst>
          </p:cNvPr>
          <p:cNvSpPr txBox="1"/>
          <p:nvPr/>
        </p:nvSpPr>
        <p:spPr>
          <a:xfrm>
            <a:off x="3065953" y="4390113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A4291E-F3FD-9A43-B20A-47F42CC56389}"/>
              </a:ext>
            </a:extLst>
          </p:cNvPr>
          <p:cNvSpPr/>
          <p:nvPr/>
        </p:nvSpPr>
        <p:spPr>
          <a:xfrm>
            <a:off x="3191656" y="4868694"/>
            <a:ext cx="5166360" cy="6949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474E0A03-7F16-E849-A0D9-E640D7D1F6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3439" y="4868694"/>
            <a:ext cx="274320" cy="27432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800FEDEB-8B27-5A47-8770-94A885B763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5704" y="4907503"/>
            <a:ext cx="469900" cy="4699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949C564-AFA5-CC4F-AA8E-F3BFEA7D389F}"/>
              </a:ext>
            </a:extLst>
          </p:cNvPr>
          <p:cNvSpPr txBox="1"/>
          <p:nvPr/>
        </p:nvSpPr>
        <p:spPr>
          <a:xfrm>
            <a:off x="3045013" y="5300973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Secondary node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C4D8DA-21E8-7441-B51B-8D71AB025A68}"/>
              </a:ext>
            </a:extLst>
          </p:cNvPr>
          <p:cNvSpPr txBox="1"/>
          <p:nvPr/>
        </p:nvSpPr>
        <p:spPr>
          <a:xfrm>
            <a:off x="4881773" y="5304127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Artifactory secondary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61887" y="1798490"/>
            <a:ext cx="274320" cy="27432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661AE-F568-3C4B-A027-37205C2785E3}"/>
              </a:ext>
            </a:extLst>
          </p:cNvPr>
          <p:cNvSpPr/>
          <p:nvPr/>
        </p:nvSpPr>
        <p:spPr>
          <a:xfrm>
            <a:off x="6542909" y="1248131"/>
            <a:ext cx="2402325" cy="7507249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4516E3-067A-CB42-85F8-56E2C528C5C3}"/>
              </a:ext>
            </a:extLst>
          </p:cNvPr>
          <p:cNvSpPr txBox="1"/>
          <p:nvPr/>
        </p:nvSpPr>
        <p:spPr>
          <a:xfrm>
            <a:off x="7296138" y="7765545"/>
            <a:ext cx="111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RDS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 (optional)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8BEF6D83-25D0-5549-914C-278AD8148E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97266" y="7739525"/>
            <a:ext cx="487180" cy="48718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7DF5963A-79CA-A843-97FC-D557872BC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33248" y="3618146"/>
            <a:ext cx="274320" cy="27432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44014D03-3D40-8B42-AC5A-C1B8E43A3E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14226" y="4907450"/>
            <a:ext cx="469900" cy="4699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AAD8FD2-A181-8A47-AD48-235FA9552BF3}"/>
              </a:ext>
            </a:extLst>
          </p:cNvPr>
          <p:cNvSpPr txBox="1"/>
          <p:nvPr/>
        </p:nvSpPr>
        <p:spPr>
          <a:xfrm>
            <a:off x="6992524" y="5300643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Secondary node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441B9D59-05AC-0A44-8F52-E74A38409ABA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42308" y="1793696"/>
            <a:ext cx="274320" cy="274320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569120A-19C6-5A40-9695-82C754D901EB}"/>
              </a:ext>
            </a:extLst>
          </p:cNvPr>
          <p:cNvCxnSpPr>
            <a:cxnSpLocks/>
            <a:stCxn id="112" idx="3"/>
            <a:endCxn id="76" idx="1"/>
          </p:cNvCxnSpPr>
          <p:nvPr/>
        </p:nvCxnSpPr>
        <p:spPr>
          <a:xfrm>
            <a:off x="4086678" y="7980471"/>
            <a:ext cx="2710589" cy="264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A960599-1DC8-E04C-B908-6529AA9157AD}"/>
              </a:ext>
            </a:extLst>
          </p:cNvPr>
          <p:cNvSpPr/>
          <p:nvPr/>
        </p:nvSpPr>
        <p:spPr>
          <a:xfrm>
            <a:off x="3192466" y="2718057"/>
            <a:ext cx="5165644" cy="69894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4EDF6032-5B66-3246-A30E-3032648FCE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0225" y="2722035"/>
            <a:ext cx="277535" cy="277535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25128" y="2766927"/>
            <a:ext cx="394953" cy="394953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1B9EBD2-8C7A-EA44-A73E-AF66AA619EDB}"/>
              </a:ext>
            </a:extLst>
          </p:cNvPr>
          <p:cNvSpPr txBox="1"/>
          <p:nvPr/>
        </p:nvSpPr>
        <p:spPr>
          <a:xfrm>
            <a:off x="3326223" y="3112848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AECBF6-AC80-734F-BF31-0C56D516C3A8}"/>
              </a:ext>
            </a:extLst>
          </p:cNvPr>
          <p:cNvSpPr txBox="1"/>
          <p:nvPr/>
        </p:nvSpPr>
        <p:spPr>
          <a:xfrm>
            <a:off x="7234771" y="3115227"/>
            <a:ext cx="101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6633983D-7343-4242-B535-ADD58D8B239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4089" y="2062503"/>
            <a:ext cx="394953" cy="394953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AC00D972-020E-044C-AAA9-9B82AB1BB6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551701" y="2063667"/>
            <a:ext cx="394953" cy="394953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0A4FD8A-B3C6-5C4A-A694-F72C6B12FD47}"/>
              </a:ext>
            </a:extLst>
          </p:cNvPr>
          <p:cNvSpPr txBox="1"/>
          <p:nvPr/>
        </p:nvSpPr>
        <p:spPr>
          <a:xfrm>
            <a:off x="3068788" y="2447035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  <a:endParaRPr 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14E7793-C91B-B642-9129-EBFE08FF8196}"/>
              </a:ext>
            </a:extLst>
          </p:cNvPr>
          <p:cNvSpPr txBox="1"/>
          <p:nvPr/>
        </p:nvSpPr>
        <p:spPr>
          <a:xfrm>
            <a:off x="7218054" y="2447715"/>
            <a:ext cx="115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6CC1F7-A801-E24A-A318-61EA30C3C067}"/>
              </a:ext>
            </a:extLst>
          </p:cNvPr>
          <p:cNvSpPr txBox="1"/>
          <p:nvPr/>
        </p:nvSpPr>
        <p:spPr>
          <a:xfrm>
            <a:off x="1402313" y="4904234"/>
            <a:ext cx="102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Load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Balancing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8632C698-F74F-5B46-B011-1C884FBF468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17615" y="4303677"/>
            <a:ext cx="594360" cy="594360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9C42C22B-AE73-AC4A-BD26-23164E805D3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flipH="1">
            <a:off x="1674697" y="3209018"/>
            <a:ext cx="483586" cy="4699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407B5D6-4D9B-4942-BDEF-98DA796479A0}"/>
              </a:ext>
            </a:extLst>
          </p:cNvPr>
          <p:cNvSpPr txBox="1"/>
          <p:nvPr/>
        </p:nvSpPr>
        <p:spPr>
          <a:xfrm>
            <a:off x="1602513" y="3681600"/>
            <a:ext cx="62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A646124C-7D7B-CF45-8728-81406848AFD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667402" y="2352933"/>
            <a:ext cx="469900" cy="46990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4883E4CD-D281-CF41-A80F-0B7E1C49EAFC}"/>
              </a:ext>
            </a:extLst>
          </p:cNvPr>
          <p:cNvSpPr txBox="1"/>
          <p:nvPr/>
        </p:nvSpPr>
        <p:spPr>
          <a:xfrm>
            <a:off x="1591456" y="2825049"/>
            <a:ext cx="62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B57F45-5C5B-0642-9785-F46998675881}"/>
              </a:ext>
            </a:extLst>
          </p:cNvPr>
          <p:cNvSpPr/>
          <p:nvPr/>
        </p:nvSpPr>
        <p:spPr>
          <a:xfrm>
            <a:off x="3188986" y="3938601"/>
            <a:ext cx="5165644" cy="69894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1B7666C-8AFC-F84C-92AF-49359DA787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46745" y="3938187"/>
            <a:ext cx="277535" cy="27753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80EBCEE-28CC-7B43-B975-32F87FC8E51C}"/>
              </a:ext>
            </a:extLst>
          </p:cNvPr>
          <p:cNvSpPr txBox="1"/>
          <p:nvPr/>
        </p:nvSpPr>
        <p:spPr>
          <a:xfrm>
            <a:off x="6991173" y="4386243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 flipH="1">
            <a:off x="8370860" y="4279193"/>
            <a:ext cx="831012" cy="968248"/>
            <a:chOff x="2338436" y="1567527"/>
            <a:chExt cx="1824394" cy="331243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690783" y="1567527"/>
              <a:ext cx="47204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338436" y="1733630"/>
              <a:ext cx="135234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4901584" y="5125576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899775" y="2989426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901584" y="4195491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3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4201" y="2766927"/>
            <a:ext cx="394953" cy="394953"/>
          </a:xfrm>
          <a:prstGeom prst="rect">
            <a:avLst/>
          </a:prstGeom>
        </p:spPr>
      </p:pic>
      <p:pic>
        <p:nvPicPr>
          <p:cNvPr id="7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4362" y="4021735"/>
            <a:ext cx="394953" cy="394953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569120A-19C6-5A40-9695-82C754D901EB}"/>
              </a:ext>
            </a:extLst>
          </p:cNvPr>
          <p:cNvCxnSpPr>
            <a:cxnSpLocks/>
            <a:stCxn id="107" idx="3"/>
            <a:endCxn id="94" idx="1"/>
          </p:cNvCxnSpPr>
          <p:nvPr/>
        </p:nvCxnSpPr>
        <p:spPr>
          <a:xfrm>
            <a:off x="2214757" y="2963549"/>
            <a:ext cx="1410371" cy="85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c 71">
            <a:extLst>
              <a:ext uri="{FF2B5EF4-FFF2-40B4-BE49-F238E27FC236}">
                <a16:creationId xmlns:a16="http://schemas.microsoft.com/office/drawing/2014/main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18888" y="7885342"/>
            <a:ext cx="594360" cy="594360"/>
          </a:xfrm>
          <a:prstGeom prst="rect">
            <a:avLst/>
          </a:prstGeom>
        </p:spPr>
      </p:pic>
      <p:pic>
        <p:nvPicPr>
          <p:cNvPr id="112" name="Graphic 15">
            <a:extLst>
              <a:ext uri="{FF2B5EF4-FFF2-40B4-BE49-F238E27FC236}">
                <a16:creationId xmlns:a16="http://schemas.microsoft.com/office/drawing/2014/main" id="{C74B9571-CBCE-0B41-BB93-C639C1D06DC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492317" y="7683291"/>
            <a:ext cx="594360" cy="594360"/>
          </a:xfrm>
          <a:prstGeom prst="rect">
            <a:avLst/>
          </a:prstGeom>
        </p:spPr>
      </p:pic>
      <p:sp>
        <p:nvSpPr>
          <p:cNvPr id="95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 txBox="1">
            <a:spLocks/>
          </p:cNvSpPr>
          <p:nvPr/>
        </p:nvSpPr>
        <p:spPr>
          <a:xfrm>
            <a:off x="75292" y="567896"/>
            <a:ext cx="1225971" cy="55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41B2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569120A-19C6-5A40-9695-82C754D901EB}"/>
              </a:ext>
            </a:extLst>
          </p:cNvPr>
          <p:cNvCxnSpPr>
            <a:cxnSpLocks/>
            <a:stCxn id="103" idx="2"/>
            <a:endCxn id="71" idx="0"/>
          </p:cNvCxnSpPr>
          <p:nvPr/>
        </p:nvCxnSpPr>
        <p:spPr>
          <a:xfrm>
            <a:off x="1913409" y="3958599"/>
            <a:ext cx="1386" cy="34507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>
            <a:off x="2211977" y="4215722"/>
            <a:ext cx="1363457" cy="927293"/>
            <a:chOff x="2674471" y="1567527"/>
            <a:chExt cx="1488359" cy="331243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440617" y="1567527"/>
              <a:ext cx="72221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766145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2BE11C18-93F2-6B4A-904D-903E4E06AB22}"/>
              </a:ext>
            </a:extLst>
          </p:cNvPr>
          <p:cNvSpPr txBox="1"/>
          <p:nvPr/>
        </p:nvSpPr>
        <p:spPr>
          <a:xfrm>
            <a:off x="4898198" y="6158348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CC380C-632D-9046-AFBD-26C9BF2A6477}"/>
              </a:ext>
            </a:extLst>
          </p:cNvPr>
          <p:cNvSpPr txBox="1"/>
          <p:nvPr/>
        </p:nvSpPr>
        <p:spPr>
          <a:xfrm>
            <a:off x="1387976" y="7245207"/>
            <a:ext cx="102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Load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Balancing</a:t>
            </a:r>
          </a:p>
        </p:txBody>
      </p:sp>
      <p:pic>
        <p:nvPicPr>
          <p:cNvPr id="121" name="Graphic 120">
            <a:extLst>
              <a:ext uri="{FF2B5EF4-FFF2-40B4-BE49-F238E27FC236}">
                <a16:creationId xmlns:a16="http://schemas.microsoft.com/office/drawing/2014/main" id="{975E19AF-380A-E04B-96B6-FB03F60ED09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4090" y="6507116"/>
            <a:ext cx="594360" cy="59436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3FA64B8-BC20-8B40-8E6C-BBC88D66EC9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231239" y="6270780"/>
            <a:ext cx="1342959" cy="7452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277B287-4A2B-2A46-A369-3EC052889C4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192525" y="4497427"/>
            <a:ext cx="1592207" cy="628149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6EC75CF2-B122-4173-B980-1FA6F3B36A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5071" y="5875947"/>
            <a:ext cx="469900" cy="4699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91C3F87-B265-40F7-8EE9-7EF6DB973CA6}"/>
              </a:ext>
            </a:extLst>
          </p:cNvPr>
          <p:cNvSpPr txBox="1"/>
          <p:nvPr/>
        </p:nvSpPr>
        <p:spPr>
          <a:xfrm>
            <a:off x="3095320" y="628505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B85B5F-A7D2-4248-83C4-D1D0C246E5A2}"/>
              </a:ext>
            </a:extLst>
          </p:cNvPr>
          <p:cNvSpPr/>
          <p:nvPr/>
        </p:nvSpPr>
        <p:spPr>
          <a:xfrm>
            <a:off x="3221023" y="6763635"/>
            <a:ext cx="5166360" cy="6949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A72A0B95-D9D9-472B-8AC6-6F68ACAE45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82806" y="6763635"/>
            <a:ext cx="274320" cy="274320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4E174C69-F99C-4426-8E33-F573E38025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5071" y="6802444"/>
            <a:ext cx="469900" cy="46990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55921C25-C694-44D2-A92D-6648E627A7CE}"/>
              </a:ext>
            </a:extLst>
          </p:cNvPr>
          <p:cNvSpPr txBox="1"/>
          <p:nvPr/>
        </p:nvSpPr>
        <p:spPr>
          <a:xfrm>
            <a:off x="3074380" y="719591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Secondary node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8073DD9-3FA6-4F40-B789-D793A8D1353F}"/>
              </a:ext>
            </a:extLst>
          </p:cNvPr>
          <p:cNvSpPr txBox="1"/>
          <p:nvPr/>
        </p:nvSpPr>
        <p:spPr>
          <a:xfrm>
            <a:off x="4911140" y="7199068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Xray secondary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0EF99323-FDB0-4AEA-8894-DC77B30E6B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43593" y="6802391"/>
            <a:ext cx="469900" cy="46990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69E15268-F891-4D8F-8532-6EA951712760}"/>
              </a:ext>
            </a:extLst>
          </p:cNvPr>
          <p:cNvSpPr txBox="1"/>
          <p:nvPr/>
        </p:nvSpPr>
        <p:spPr>
          <a:xfrm>
            <a:off x="7021891" y="719558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Secondary node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A9851FC-5B7A-4A5B-B091-01CB20F90808}"/>
              </a:ext>
            </a:extLst>
          </p:cNvPr>
          <p:cNvSpPr/>
          <p:nvPr/>
        </p:nvSpPr>
        <p:spPr>
          <a:xfrm>
            <a:off x="3218353" y="5833542"/>
            <a:ext cx="5165644" cy="69894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9CD68518-386E-458C-B5CA-51AA18EFC5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76112" y="5833128"/>
            <a:ext cx="277535" cy="277535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14FB813-CA87-46B4-9DE3-333AC1D44393}"/>
              </a:ext>
            </a:extLst>
          </p:cNvPr>
          <p:cNvGrpSpPr/>
          <p:nvPr/>
        </p:nvGrpSpPr>
        <p:grpSpPr>
          <a:xfrm flipH="1">
            <a:off x="8400227" y="6174134"/>
            <a:ext cx="831012" cy="968248"/>
            <a:chOff x="2338436" y="1567527"/>
            <a:chExt cx="1824394" cy="331243"/>
          </a:xfrm>
        </p:grpSpPr>
        <p:sp>
          <p:nvSpPr>
            <p:cNvPr id="135" name="Freeform 77">
              <a:extLst>
                <a:ext uri="{FF2B5EF4-FFF2-40B4-BE49-F238E27FC236}">
                  <a16:creationId xmlns:a16="http://schemas.microsoft.com/office/drawing/2014/main" id="{D59B6CBD-31CE-43DC-A7C4-A9D2FDB11772}"/>
                </a:ext>
              </a:extLst>
            </p:cNvPr>
            <p:cNvSpPr/>
            <p:nvPr/>
          </p:nvSpPr>
          <p:spPr>
            <a:xfrm rot="10800000">
              <a:off x="3690783" y="1567527"/>
              <a:ext cx="47204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B06D5BC6-FADF-4846-9EDB-A4E6BC6CF28F}"/>
                </a:ext>
              </a:extLst>
            </p:cNvPr>
            <p:cNvCxnSpPr>
              <a:cxnSpLocks/>
            </p:cNvCxnSpPr>
            <p:nvPr/>
          </p:nvCxnSpPr>
          <p:spPr>
            <a:xfrm>
              <a:off x="2338436" y="1733630"/>
              <a:ext cx="135234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7B3C41A9-E881-49F7-AB76-CCB11EFB4943}"/>
              </a:ext>
            </a:extLst>
          </p:cNvPr>
          <p:cNvSpPr txBox="1"/>
          <p:nvPr/>
        </p:nvSpPr>
        <p:spPr>
          <a:xfrm>
            <a:off x="4930951" y="7020517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41" name="Picture 2" descr="AWS Elastic File System (EFS) Summary | by Michael Weeks | Absolute Zero |  Medium">
            <a:extLst>
              <a:ext uri="{FF2B5EF4-FFF2-40B4-BE49-F238E27FC236}">
                <a16:creationId xmlns:a16="http://schemas.microsoft.com/office/drawing/2014/main" id="{3ACF9FA5-0F8F-4A90-8611-21F489F5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740" y="5282665"/>
            <a:ext cx="705431" cy="82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90094BB5-4484-4FBA-8813-9CE70BDD6577}"/>
              </a:ext>
            </a:extLst>
          </p:cNvPr>
          <p:cNvSpPr txBox="1"/>
          <p:nvPr/>
        </p:nvSpPr>
        <p:spPr>
          <a:xfrm>
            <a:off x="1405735" y="6023650"/>
            <a:ext cx="115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File System (EFS)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09C4DF-F9AF-0946-9374-5CF6EC619051}"/>
              </a:ext>
            </a:extLst>
          </p:cNvPr>
          <p:cNvSpPr txBox="1"/>
          <p:nvPr/>
        </p:nvSpPr>
        <p:spPr>
          <a:xfrm>
            <a:off x="4877245" y="436863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Artifactory primary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E3BE8FA-AA83-6041-8F98-228EED19A0D3}"/>
              </a:ext>
            </a:extLst>
          </p:cNvPr>
          <p:cNvSpPr txBox="1"/>
          <p:nvPr/>
        </p:nvSpPr>
        <p:spPr>
          <a:xfrm>
            <a:off x="4881773" y="6302089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Xray primary</a:t>
            </a:r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4A41CF6F-EED3-8C46-80B8-BE76234DB155}"/>
              </a:ext>
            </a:extLst>
          </p:cNvPr>
          <p:cNvSpPr/>
          <p:nvPr/>
        </p:nvSpPr>
        <p:spPr>
          <a:xfrm rot="10800000">
            <a:off x="2930621" y="6098549"/>
            <a:ext cx="661605" cy="952582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5FA848C-F7E4-8A46-B3EF-1EA5EAE93558}"/>
              </a:ext>
            </a:extLst>
          </p:cNvPr>
          <p:cNvCxnSpPr>
            <a:cxnSpLocks/>
          </p:cNvCxnSpPr>
          <p:nvPr/>
        </p:nvCxnSpPr>
        <p:spPr>
          <a:xfrm flipV="1">
            <a:off x="2254330" y="6797088"/>
            <a:ext cx="67607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EC84BC37-1E71-7541-AF24-7192E217CFBB}"/>
              </a:ext>
            </a:extLst>
          </p:cNvPr>
          <p:cNvSpPr txBox="1"/>
          <p:nvPr/>
        </p:nvSpPr>
        <p:spPr>
          <a:xfrm>
            <a:off x="7003499" y="6265580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139" name="Graphic 93">
            <a:extLst>
              <a:ext uri="{FF2B5EF4-FFF2-40B4-BE49-F238E27FC236}">
                <a16:creationId xmlns:a16="http://schemas.microsoft.com/office/drawing/2014/main" id="{A2B3DC3F-A4D3-3543-A7D4-89A52D99707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6688" y="5901072"/>
            <a:ext cx="394953" cy="39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0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EA1FA80F-5CD7-4151-A8A1-C0CAB42E2C2A}"/>
              </a:ext>
            </a:extLst>
          </p:cNvPr>
          <p:cNvSpPr/>
          <p:nvPr/>
        </p:nvSpPr>
        <p:spPr>
          <a:xfrm>
            <a:off x="4015027" y="5957557"/>
            <a:ext cx="5216196" cy="55426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 dirty="0">
                <a:solidFill>
                  <a:srgbClr val="D86613"/>
                </a:solidFill>
              </a:rPr>
              <a:t>                                                               Auto Scaling group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B91E44-C6BF-494E-B6A9-D25349F6E570}"/>
              </a:ext>
            </a:extLst>
          </p:cNvPr>
          <p:cNvSpPr/>
          <p:nvPr/>
        </p:nvSpPr>
        <p:spPr>
          <a:xfrm>
            <a:off x="7497700" y="4127260"/>
            <a:ext cx="2214564" cy="351244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3501951" y="2478788"/>
            <a:ext cx="2214564" cy="155835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864494-7B4B-114A-A3EE-7BF256B3B491}"/>
              </a:ext>
            </a:extLst>
          </p:cNvPr>
          <p:cNvSpPr/>
          <p:nvPr/>
        </p:nvSpPr>
        <p:spPr>
          <a:xfrm>
            <a:off x="7492807" y="2476385"/>
            <a:ext cx="2214564" cy="152634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3148E2-83B6-324A-82D9-6AAC42650D08}"/>
              </a:ext>
            </a:extLst>
          </p:cNvPr>
          <p:cNvSpPr txBox="1"/>
          <p:nvPr/>
        </p:nvSpPr>
        <p:spPr>
          <a:xfrm>
            <a:off x="8302072" y="2488927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10.0.4.0/24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867495-C0B7-D944-B02E-7A49575EDBF7}"/>
              </a:ext>
            </a:extLst>
          </p:cNvPr>
          <p:cNvSpPr txBox="1"/>
          <p:nvPr/>
        </p:nvSpPr>
        <p:spPr>
          <a:xfrm>
            <a:off x="8656345" y="4149547"/>
            <a:ext cx="109728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10.0.2.0/24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3507771" y="4183601"/>
            <a:ext cx="2214564" cy="345610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4F766-87AB-C446-AFF6-E8E2E5045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6268" y="1504299"/>
            <a:ext cx="2743200" cy="365125"/>
          </a:xfrm>
        </p:spPr>
        <p:txBody>
          <a:bodyPr/>
          <a:lstStyle/>
          <a:p>
            <a:fld id="{0E0E0192-C642-4D4F-AE82-A0D0DC02E26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102" y="1706356"/>
            <a:ext cx="3950442" cy="559397"/>
          </a:xfrm>
        </p:spPr>
        <p:txBody>
          <a:bodyPr>
            <a:normAutofit/>
          </a:bodyPr>
          <a:lstStyle/>
          <a:p>
            <a:r>
              <a:rPr lang="en-US" sz="1800" dirty="0" err="1"/>
              <a:t>JFrog</a:t>
            </a:r>
            <a:r>
              <a:rPr lang="en-US" sz="1800" dirty="0"/>
              <a:t> EC2 High Availability Deployment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2125956" y="1830888"/>
            <a:ext cx="9532637" cy="60441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3822" y="1833505"/>
            <a:ext cx="365598" cy="36559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3396701" y="2112365"/>
            <a:ext cx="2402325" cy="561035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2411402" y="2404502"/>
            <a:ext cx="7521492" cy="539589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246" y="2403958"/>
            <a:ext cx="330200" cy="330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F3588F3-E328-BF44-BAD5-299A2F91A2DC}"/>
              </a:ext>
            </a:extLst>
          </p:cNvPr>
          <p:cNvSpPr txBox="1"/>
          <p:nvPr/>
        </p:nvSpPr>
        <p:spPr>
          <a:xfrm>
            <a:off x="2378221" y="7521101"/>
            <a:ext cx="88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B600A7-79EB-204D-AE6E-3ABDA00BD39A}"/>
              </a:ext>
            </a:extLst>
          </p:cNvPr>
          <p:cNvSpPr txBox="1"/>
          <p:nvPr/>
        </p:nvSpPr>
        <p:spPr>
          <a:xfrm>
            <a:off x="4065526" y="7288871"/>
            <a:ext cx="1077943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RDS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511B6D1E-A188-E149-AE63-A6636B467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58137" y="7277629"/>
            <a:ext cx="297341" cy="297341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155E7950-7713-7B46-A862-B8538CF7E4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07771" y="4190547"/>
            <a:ext cx="274320" cy="30868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6A330A6-44A6-9C4D-8449-D141671093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34750" y="4518730"/>
            <a:ext cx="336188" cy="3361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B980BD4-21C5-BC49-8566-A2E31E245002}"/>
              </a:ext>
            </a:extLst>
          </p:cNvPr>
          <p:cNvSpPr txBox="1"/>
          <p:nvPr/>
        </p:nvSpPr>
        <p:spPr>
          <a:xfrm>
            <a:off x="3840958" y="478149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Primary node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A4291E-F3FD-9A43-B20A-47F42CC56389}"/>
              </a:ext>
            </a:extLst>
          </p:cNvPr>
          <p:cNvSpPr/>
          <p:nvPr/>
        </p:nvSpPr>
        <p:spPr>
          <a:xfrm>
            <a:off x="4011546" y="5136028"/>
            <a:ext cx="5193439" cy="55426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         Auto Scaling group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474E0A03-7F16-E849-A0D9-E640D7D1F6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5999" y="5143115"/>
            <a:ext cx="274320" cy="27432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800FEDEB-8B27-5A47-8770-94A885B763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28451" y="5159923"/>
            <a:ext cx="319559" cy="31955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949C564-AFA5-CC4F-AA8E-F3BFEA7D389F}"/>
              </a:ext>
            </a:extLst>
          </p:cNvPr>
          <p:cNvSpPr txBox="1"/>
          <p:nvPr/>
        </p:nvSpPr>
        <p:spPr>
          <a:xfrm>
            <a:off x="3842173" y="5403206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Secondary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C4D8DA-21E8-7441-B51B-8D71AB025A68}"/>
              </a:ext>
            </a:extLst>
          </p:cNvPr>
          <p:cNvSpPr txBox="1"/>
          <p:nvPr/>
        </p:nvSpPr>
        <p:spPr>
          <a:xfrm>
            <a:off x="5892619" y="5482560"/>
            <a:ext cx="1769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Artifactory Secondary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764737-0E73-594C-AE8B-DB71DA1EB227}"/>
              </a:ext>
            </a:extLst>
          </p:cNvPr>
          <p:cNvSpPr txBox="1"/>
          <p:nvPr/>
        </p:nvSpPr>
        <p:spPr>
          <a:xfrm>
            <a:off x="4595057" y="4187574"/>
            <a:ext cx="128016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10.0.1.0/24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84447" y="2486180"/>
            <a:ext cx="274320" cy="27432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8D2CF70-69F3-2A43-9756-57323A482E12}"/>
              </a:ext>
            </a:extLst>
          </p:cNvPr>
          <p:cNvSpPr txBox="1"/>
          <p:nvPr/>
        </p:nvSpPr>
        <p:spPr>
          <a:xfrm>
            <a:off x="4304079" y="2482622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10.0.3.0/24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225619-6388-144A-A00A-67325F4CEEE7}"/>
              </a:ext>
            </a:extLst>
          </p:cNvPr>
          <p:cNvSpPr txBox="1"/>
          <p:nvPr/>
        </p:nvSpPr>
        <p:spPr>
          <a:xfrm>
            <a:off x="2398616" y="2724760"/>
            <a:ext cx="93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10.0.0.0/16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2661AE-F568-3C4B-A027-37205C2785E3}"/>
              </a:ext>
            </a:extLst>
          </p:cNvPr>
          <p:cNvSpPr/>
          <p:nvPr/>
        </p:nvSpPr>
        <p:spPr>
          <a:xfrm>
            <a:off x="7365469" y="2112363"/>
            <a:ext cx="2402325" cy="561035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2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4516E3-067A-CB42-85F8-56E2C528C5C3}"/>
              </a:ext>
            </a:extLst>
          </p:cNvPr>
          <p:cNvSpPr txBox="1"/>
          <p:nvPr/>
        </p:nvSpPr>
        <p:spPr>
          <a:xfrm>
            <a:off x="8130741" y="7205762"/>
            <a:ext cx="111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RDS </a:t>
            </a:r>
          </a:p>
          <a:p>
            <a:pPr algn="ctr"/>
            <a:r>
              <a:rPr lang="en-US" sz="1200" dirty="0"/>
              <a:t>HA(Optional)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8BEF6D83-25D0-5549-914C-278AD8148E6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01418" y="7273368"/>
            <a:ext cx="316536" cy="316536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7DF5963A-79CA-A843-97FC-D557872BC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97700" y="4129211"/>
            <a:ext cx="274320" cy="308689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44014D03-3D40-8B42-AC5A-C1B8E43A3E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00917" y="5179508"/>
            <a:ext cx="319559" cy="31955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AAD8FD2-A181-8A47-AD48-235FA9552BF3}"/>
              </a:ext>
            </a:extLst>
          </p:cNvPr>
          <p:cNvSpPr txBox="1"/>
          <p:nvPr/>
        </p:nvSpPr>
        <p:spPr>
          <a:xfrm>
            <a:off x="7815084" y="5390506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Secondary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441B9D59-05AC-0A44-8F52-E74A38409ABA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66989" y="2473779"/>
            <a:ext cx="274320" cy="274320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569120A-19C6-5A40-9695-82C754D901EB}"/>
              </a:ext>
            </a:extLst>
          </p:cNvPr>
          <p:cNvCxnSpPr>
            <a:cxnSpLocks/>
            <a:stCxn id="56" idx="3"/>
            <a:endCxn id="76" idx="1"/>
          </p:cNvCxnSpPr>
          <p:nvPr/>
        </p:nvCxnSpPr>
        <p:spPr>
          <a:xfrm>
            <a:off x="5355478" y="7426300"/>
            <a:ext cx="2445941" cy="533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Graphic 87">
            <a:extLst>
              <a:ext uri="{FF2B5EF4-FFF2-40B4-BE49-F238E27FC236}">
                <a16:creationId xmlns:a16="http://schemas.microsoft.com/office/drawing/2014/main" id="{4FD8295D-7E19-D449-81EF-8DE9CB84E3B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06014" y="7167896"/>
            <a:ext cx="369925" cy="369925"/>
          </a:xfrm>
          <a:prstGeom prst="rect">
            <a:avLst/>
          </a:prstGeom>
        </p:spPr>
      </p:pic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F0164715-E3F8-CB40-9547-551D4966B37D}"/>
              </a:ext>
            </a:extLst>
          </p:cNvPr>
          <p:cNvCxnSpPr>
            <a:cxnSpLocks/>
            <a:stCxn id="71" idx="3"/>
            <a:endCxn id="23" idx="1"/>
          </p:cNvCxnSpPr>
          <p:nvPr/>
        </p:nvCxnSpPr>
        <p:spPr>
          <a:xfrm flipV="1">
            <a:off x="2951388" y="4686825"/>
            <a:ext cx="1383363" cy="158471"/>
          </a:xfrm>
          <a:prstGeom prst="bentConnector3">
            <a:avLst>
              <a:gd name="adj1" fmla="val 50000"/>
            </a:avLst>
          </a:prstGeom>
          <a:ln w="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6DCAE54-B22F-244F-8C39-1069EFC0E76E}"/>
              </a:ext>
            </a:extLst>
          </p:cNvPr>
          <p:cNvCxnSpPr>
            <a:cxnSpLocks/>
          </p:cNvCxnSpPr>
          <p:nvPr/>
        </p:nvCxnSpPr>
        <p:spPr>
          <a:xfrm flipV="1">
            <a:off x="9204985" y="4992913"/>
            <a:ext cx="1059527" cy="44773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A960599-1DC8-E04C-B908-6529AA9157AD}"/>
              </a:ext>
            </a:extLst>
          </p:cNvPr>
          <p:cNvSpPr/>
          <p:nvPr/>
        </p:nvSpPr>
        <p:spPr>
          <a:xfrm>
            <a:off x="4015026" y="3398140"/>
            <a:ext cx="5165644" cy="53502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 dirty="0">
                <a:solidFill>
                  <a:srgbClr val="D86613"/>
                </a:solidFill>
              </a:rPr>
              <a:t>                                                               Auto Scaling group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4EDF6032-5B66-3246-A30E-3032648FCE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2785" y="3415213"/>
            <a:ext cx="277535" cy="277535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400814" y="3447010"/>
            <a:ext cx="327981" cy="327981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039F236A-95A8-F849-B808-CB40617EC99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404396" y="3445725"/>
            <a:ext cx="327981" cy="327981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1B9EBD2-8C7A-EA44-A73E-AF66AA619EDB}"/>
              </a:ext>
            </a:extLst>
          </p:cNvPr>
          <p:cNvSpPr txBox="1"/>
          <p:nvPr/>
        </p:nvSpPr>
        <p:spPr>
          <a:xfrm>
            <a:off x="4097983" y="3704030"/>
            <a:ext cx="997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AECBF6-AC80-734F-BF31-0C56D516C3A8}"/>
              </a:ext>
            </a:extLst>
          </p:cNvPr>
          <p:cNvSpPr txBox="1"/>
          <p:nvPr/>
        </p:nvSpPr>
        <p:spPr>
          <a:xfrm>
            <a:off x="8095431" y="3711419"/>
            <a:ext cx="1012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Bastion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6633983D-7343-4242-B535-ADD58D8B239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416648" y="2742585"/>
            <a:ext cx="331590" cy="331590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AC00D972-020E-044C-AAA9-9B82AB1BB66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374260" y="2734084"/>
            <a:ext cx="331590" cy="33159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0A4FD8A-B3C6-5C4A-A694-F72C6B12FD47}"/>
              </a:ext>
            </a:extLst>
          </p:cNvPr>
          <p:cNvSpPr txBox="1"/>
          <p:nvPr/>
        </p:nvSpPr>
        <p:spPr>
          <a:xfrm>
            <a:off x="3891348" y="3038217"/>
            <a:ext cx="1485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NAT Gateway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14E7793-C91B-B642-9129-EBFE08FF8196}"/>
              </a:ext>
            </a:extLst>
          </p:cNvPr>
          <p:cNvSpPr txBox="1"/>
          <p:nvPr/>
        </p:nvSpPr>
        <p:spPr>
          <a:xfrm>
            <a:off x="8040614" y="3032002"/>
            <a:ext cx="1047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NAT Gateway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6CC1F7-A801-E24A-A318-61EA30C3C067}"/>
              </a:ext>
            </a:extLst>
          </p:cNvPr>
          <p:cNvSpPr txBox="1"/>
          <p:nvPr/>
        </p:nvSpPr>
        <p:spPr>
          <a:xfrm>
            <a:off x="2261718" y="4989740"/>
            <a:ext cx="1022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Elastic Load </a:t>
            </a:r>
          </a:p>
          <a:p>
            <a:pPr algn="ctr"/>
            <a:r>
              <a:rPr lang="en-US" sz="1000" dirty="0"/>
              <a:t>Balancing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8632C698-F74F-5B46-B011-1C884FBF468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568271" y="4653737"/>
            <a:ext cx="383117" cy="383117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9C42C22B-AE73-AC4A-BD26-23164E805D3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flipH="1">
            <a:off x="2529007" y="3839339"/>
            <a:ext cx="422380" cy="410426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407B5D6-4D9B-4942-BDEF-98DA796479A0}"/>
              </a:ext>
            </a:extLst>
          </p:cNvPr>
          <p:cNvSpPr txBox="1"/>
          <p:nvPr/>
        </p:nvSpPr>
        <p:spPr>
          <a:xfrm>
            <a:off x="2223455" y="4220839"/>
            <a:ext cx="107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Users</a:t>
            </a: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B49B7B80-6A46-3D41-A7FC-16C6A1AEC803}"/>
              </a:ext>
            </a:extLst>
          </p:cNvPr>
          <p:cNvCxnSpPr>
            <a:cxnSpLocks/>
            <a:stCxn id="71" idx="3"/>
            <a:endCxn id="48" idx="1"/>
          </p:cNvCxnSpPr>
          <p:nvPr/>
        </p:nvCxnSpPr>
        <p:spPr>
          <a:xfrm>
            <a:off x="2951388" y="4845296"/>
            <a:ext cx="1377063" cy="474407"/>
          </a:xfrm>
          <a:prstGeom prst="bentConnector3">
            <a:avLst>
              <a:gd name="adj1" fmla="val 50000"/>
            </a:avLst>
          </a:prstGeom>
          <a:ln w="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C9BD91D6-3A38-7641-B595-70139C02D84E}"/>
              </a:ext>
            </a:extLst>
          </p:cNvPr>
          <p:cNvCxnSpPr>
            <a:cxnSpLocks/>
            <a:endCxn id="71" idx="0"/>
          </p:cNvCxnSpPr>
          <p:nvPr/>
        </p:nvCxnSpPr>
        <p:spPr>
          <a:xfrm rot="5400000">
            <a:off x="2598774" y="4492679"/>
            <a:ext cx="322114" cy="3"/>
          </a:xfrm>
          <a:prstGeom prst="bentConnector3">
            <a:avLst>
              <a:gd name="adj1" fmla="val 50000"/>
            </a:avLst>
          </a:prstGeom>
          <a:ln w="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>
            <a:extLst>
              <a:ext uri="{FF2B5EF4-FFF2-40B4-BE49-F238E27FC236}">
                <a16:creationId xmlns:a16="http://schemas.microsoft.com/office/drawing/2014/main" id="{A646124C-7D7B-CF45-8728-81406848AFD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598464" y="3136205"/>
            <a:ext cx="366175" cy="366175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4883E4CD-D281-CF41-A80F-0B7E1C49EAFC}"/>
              </a:ext>
            </a:extLst>
          </p:cNvPr>
          <p:cNvSpPr txBox="1"/>
          <p:nvPr/>
        </p:nvSpPr>
        <p:spPr>
          <a:xfrm>
            <a:off x="2462958" y="3475533"/>
            <a:ext cx="65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Admin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B57F45-5C5B-0642-9785-F46998675881}"/>
              </a:ext>
            </a:extLst>
          </p:cNvPr>
          <p:cNvSpPr/>
          <p:nvPr/>
        </p:nvSpPr>
        <p:spPr>
          <a:xfrm>
            <a:off x="4011546" y="4491684"/>
            <a:ext cx="5165644" cy="55426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 dirty="0">
                <a:solidFill>
                  <a:srgbClr val="D86613"/>
                </a:solidFill>
              </a:rPr>
              <a:t>                                                               Auto Scaling group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C261AE2C-160E-F746-8B1F-C95F4E2F5AB7}"/>
              </a:ext>
            </a:extLst>
          </p:cNvPr>
          <p:cNvCxnSpPr>
            <a:cxnSpLocks/>
            <a:stCxn id="107" idx="3"/>
            <a:endCxn id="94" idx="1"/>
          </p:cNvCxnSpPr>
          <p:nvPr/>
        </p:nvCxnSpPr>
        <p:spPr>
          <a:xfrm flipV="1">
            <a:off x="3122577" y="3611000"/>
            <a:ext cx="1278237" cy="3032"/>
          </a:xfrm>
          <a:prstGeom prst="bentConnector3">
            <a:avLst>
              <a:gd name="adj1" fmla="val 50000"/>
            </a:avLst>
          </a:prstGeom>
          <a:ln w="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31B7666C-8AFC-F84C-92AF-49359DA787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69305" y="4508757"/>
            <a:ext cx="277535" cy="277535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43294EBF-A689-DD4A-958E-B224A996A2B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400916" y="4520219"/>
            <a:ext cx="304934" cy="30493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80EBCEE-28CC-7B43-B975-32F87FC8E51C}"/>
              </a:ext>
            </a:extLst>
          </p:cNvPr>
          <p:cNvSpPr txBox="1"/>
          <p:nvPr/>
        </p:nvSpPr>
        <p:spPr>
          <a:xfrm>
            <a:off x="7851833" y="4756591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Primary node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40A8E95-2E61-6F43-82FE-ADBACB417249}"/>
              </a:ext>
            </a:extLst>
          </p:cNvPr>
          <p:cNvCxnSpPr>
            <a:cxnSpLocks/>
          </p:cNvCxnSpPr>
          <p:nvPr/>
        </p:nvCxnSpPr>
        <p:spPr>
          <a:xfrm>
            <a:off x="9166791" y="4751712"/>
            <a:ext cx="1097720" cy="24120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541B23D-3240-45C4-BCF6-2B26527DCF3C}"/>
              </a:ext>
            </a:extLst>
          </p:cNvPr>
          <p:cNvSpPr txBox="1"/>
          <p:nvPr/>
        </p:nvSpPr>
        <p:spPr>
          <a:xfrm>
            <a:off x="3853658" y="629025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Xray Primary node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F92827C4-2E0A-4022-9F9C-947399A49D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82005" y="5983419"/>
            <a:ext cx="277535" cy="277535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E77A2E62-A82F-4B6E-8D7D-11AE37E4FA8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413616" y="5997229"/>
            <a:ext cx="318760" cy="31876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BFF93A5E-C7C9-47B8-A4A1-C4BB92257BE7}"/>
              </a:ext>
            </a:extLst>
          </p:cNvPr>
          <p:cNvSpPr txBox="1"/>
          <p:nvPr/>
        </p:nvSpPr>
        <p:spPr>
          <a:xfrm>
            <a:off x="7864533" y="6265351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Xray Primary node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4BC447C4-BADF-4075-8F83-F690CD2CA4E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304080" y="5996733"/>
            <a:ext cx="366859" cy="366859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6C5B5B68-964C-4690-B0FA-E3734DE806ED}"/>
              </a:ext>
            </a:extLst>
          </p:cNvPr>
          <p:cNvSpPr txBox="1"/>
          <p:nvPr/>
        </p:nvSpPr>
        <p:spPr>
          <a:xfrm>
            <a:off x="2278989" y="6672956"/>
            <a:ext cx="1022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Internal Load </a:t>
            </a:r>
          </a:p>
          <a:p>
            <a:pPr algn="ctr"/>
            <a:r>
              <a:rPr lang="en-US" sz="1000" dirty="0"/>
              <a:t>Balancing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F0C52E5B-98A4-4BD0-8FE3-FFB8B376B37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585542" y="6304076"/>
            <a:ext cx="383117" cy="383117"/>
          </a:xfrm>
          <a:prstGeom prst="rect">
            <a:avLst/>
          </a:prstGeom>
        </p:spPr>
      </p:pic>
      <p:cxnSp>
        <p:nvCxnSpPr>
          <p:cNvPr id="147" name="Elbow Connector 103">
            <a:extLst>
              <a:ext uri="{FF2B5EF4-FFF2-40B4-BE49-F238E27FC236}">
                <a16:creationId xmlns:a16="http://schemas.microsoft.com/office/drawing/2014/main" id="{858B1A84-12FC-433A-B2C5-F8EE763769AF}"/>
              </a:ext>
            </a:extLst>
          </p:cNvPr>
          <p:cNvCxnSpPr>
            <a:cxnSpLocks/>
            <a:stCxn id="128" idx="3"/>
            <a:endCxn id="49" idx="2"/>
          </p:cNvCxnSpPr>
          <p:nvPr/>
        </p:nvCxnSpPr>
        <p:spPr>
          <a:xfrm flipV="1">
            <a:off x="2968659" y="5680204"/>
            <a:ext cx="1630167" cy="815430"/>
          </a:xfrm>
          <a:prstGeom prst="bentConnector2">
            <a:avLst/>
          </a:prstGeom>
          <a:ln>
            <a:headEnd type="none" w="med" len="sm"/>
            <a:tailEnd type="arrow" w="med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E8E21FA-2C3E-4628-9767-DE102962277F}"/>
              </a:ext>
            </a:extLst>
          </p:cNvPr>
          <p:cNvCxnSpPr>
            <a:cxnSpLocks/>
          </p:cNvCxnSpPr>
          <p:nvPr/>
        </p:nvCxnSpPr>
        <p:spPr>
          <a:xfrm>
            <a:off x="9223344" y="6215392"/>
            <a:ext cx="1266113" cy="1795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AB0F8FB-5BF4-419B-B9EC-D61AEDF9FAE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317748" y="4663344"/>
            <a:ext cx="1161289" cy="624426"/>
          </a:xfrm>
          <a:prstGeom prst="rect">
            <a:avLst/>
          </a:prstGeom>
        </p:spPr>
      </p:pic>
      <p:pic>
        <p:nvPicPr>
          <p:cNvPr id="10" name="Picture 9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E902839F-F0A4-45B4-8AE2-F63A43587C8E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0663282" y="5974467"/>
            <a:ext cx="509821" cy="795224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3A01786-72E0-4011-AD32-6FB0A8069B3B}"/>
              </a:ext>
            </a:extLst>
          </p:cNvPr>
          <p:cNvSpPr/>
          <p:nvPr/>
        </p:nvSpPr>
        <p:spPr>
          <a:xfrm>
            <a:off x="4022804" y="6618475"/>
            <a:ext cx="5216196" cy="5940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 dirty="0">
                <a:solidFill>
                  <a:srgbClr val="D86613"/>
                </a:solidFill>
              </a:rPr>
              <a:t>                                                               Auto Scaling group</a:t>
            </a:r>
          </a:p>
          <a:p>
            <a:r>
              <a:rPr lang="en-US" sz="1100" dirty="0">
                <a:solidFill>
                  <a:srgbClr val="D86613"/>
                </a:solidFill>
              </a:rPr>
              <a:t>		         </a:t>
            </a:r>
            <a:r>
              <a:rPr lang="en-US" sz="1100" dirty="0">
                <a:solidFill>
                  <a:schemeClr val="tx1"/>
                </a:solidFill>
              </a:rPr>
              <a:t>Xray Secondary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6AAFA2-79AC-4AE9-9B62-22827E709DCD}"/>
              </a:ext>
            </a:extLst>
          </p:cNvPr>
          <p:cNvSpPr txBox="1"/>
          <p:nvPr/>
        </p:nvSpPr>
        <p:spPr>
          <a:xfrm>
            <a:off x="3861435" y="6951172"/>
            <a:ext cx="1855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Xray secondary node(s)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FC400696-0468-4CA8-8209-8AF0B0BFD1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89782" y="6644337"/>
            <a:ext cx="277535" cy="277535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526D6607-1E35-4990-8B3D-95BB75176B4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421393" y="6658147"/>
            <a:ext cx="318760" cy="31876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CAE239B5-902F-4484-A0CC-28B4504B62B4}"/>
              </a:ext>
            </a:extLst>
          </p:cNvPr>
          <p:cNvSpPr txBox="1"/>
          <p:nvPr/>
        </p:nvSpPr>
        <p:spPr>
          <a:xfrm>
            <a:off x="7618446" y="6926269"/>
            <a:ext cx="1767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Xray secondary node(s)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4A153535-04EF-4E9A-A919-9DCA2B9CC52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311857" y="6657651"/>
            <a:ext cx="366859" cy="366859"/>
          </a:xfrm>
          <a:prstGeom prst="rect">
            <a:avLst/>
          </a:prstGeom>
        </p:spPr>
      </p:pic>
      <p:cxnSp>
        <p:nvCxnSpPr>
          <p:cNvPr id="113" name="Elbow Connector 103">
            <a:extLst>
              <a:ext uri="{FF2B5EF4-FFF2-40B4-BE49-F238E27FC236}">
                <a16:creationId xmlns:a16="http://schemas.microsoft.com/office/drawing/2014/main" id="{5D5828B6-F690-490A-A049-73BBCA0DFD96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2968659" y="6207240"/>
            <a:ext cx="1042887" cy="288395"/>
          </a:xfrm>
          <a:prstGeom prst="bentConnector3">
            <a:avLst>
              <a:gd name="adj1" fmla="val 50000"/>
            </a:avLst>
          </a:prstGeom>
          <a:ln>
            <a:headEnd type="none" w="med" len="sm"/>
            <a:tailEnd type="arrow" w="med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4" name="Picture 2" descr="AWS Elastic File System (EFS) Summary | by Michael Weeks | Absolute Zero |  Medium">
            <a:extLst>
              <a:ext uri="{FF2B5EF4-FFF2-40B4-BE49-F238E27FC236}">
                <a16:creationId xmlns:a16="http://schemas.microsoft.com/office/drawing/2014/main" id="{BF8D6C65-B4FC-49A4-B502-BEBC7427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210" y="5429976"/>
            <a:ext cx="444473" cy="52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Elbow Connector 103">
            <a:extLst>
              <a:ext uri="{FF2B5EF4-FFF2-40B4-BE49-F238E27FC236}">
                <a16:creationId xmlns:a16="http://schemas.microsoft.com/office/drawing/2014/main" id="{36766FCE-0837-4CAC-8C74-06D88C7242AF}"/>
              </a:ext>
            </a:extLst>
          </p:cNvPr>
          <p:cNvCxnSpPr>
            <a:cxnSpLocks/>
            <a:stCxn id="114" idx="3"/>
            <a:endCxn id="48" idx="1"/>
          </p:cNvCxnSpPr>
          <p:nvPr/>
        </p:nvCxnSpPr>
        <p:spPr>
          <a:xfrm flipV="1">
            <a:off x="2967682" y="5319702"/>
            <a:ext cx="1360768" cy="370594"/>
          </a:xfrm>
          <a:prstGeom prst="bentConnector3">
            <a:avLst>
              <a:gd name="adj1" fmla="val 50000"/>
            </a:avLst>
          </a:prstGeom>
          <a:ln w="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D8D40D2-DB28-4206-94F0-00F143E77755}"/>
              </a:ext>
            </a:extLst>
          </p:cNvPr>
          <p:cNvSpPr txBox="1"/>
          <p:nvPr/>
        </p:nvSpPr>
        <p:spPr>
          <a:xfrm>
            <a:off x="2176321" y="5833978"/>
            <a:ext cx="125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Elastic File </a:t>
            </a:r>
          </a:p>
          <a:p>
            <a:pPr algn="ctr"/>
            <a:r>
              <a:rPr lang="en-US" sz="1000" dirty="0"/>
              <a:t>System (EFS)</a:t>
            </a:r>
          </a:p>
        </p:txBody>
      </p:sp>
    </p:spTree>
    <p:extLst>
      <p:ext uri="{BB962C8B-B14F-4D97-AF65-F5344CB8AC3E}">
        <p14:creationId xmlns:p14="http://schemas.microsoft.com/office/powerpoint/2010/main" val="173194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2621437" y="4320496"/>
            <a:ext cx="2322576" cy="291792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1F0CD3-B2D1-BF40-A87C-82BD95CF0AD0}"/>
              </a:ext>
            </a:extLst>
          </p:cNvPr>
          <p:cNvSpPr/>
          <p:nvPr/>
        </p:nvSpPr>
        <p:spPr>
          <a:xfrm>
            <a:off x="2772170" y="4642900"/>
            <a:ext cx="5830657" cy="178656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2617228" y="2537417"/>
            <a:ext cx="2322576" cy="16687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366156" y="1751443"/>
            <a:ext cx="9391492" cy="58701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6156" y="1750177"/>
            <a:ext cx="329184" cy="32918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2495570" y="2054982"/>
            <a:ext cx="2625577" cy="5313584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1500597" y="2349211"/>
            <a:ext cx="7941030" cy="514750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0596" y="2344913"/>
            <a:ext cx="330200" cy="330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E764737-0E73-594C-AE8B-DB71DA1EB227}"/>
              </a:ext>
            </a:extLst>
          </p:cNvPr>
          <p:cNvSpPr txBox="1"/>
          <p:nvPr/>
        </p:nvSpPr>
        <p:spPr>
          <a:xfrm>
            <a:off x="3563269" y="4326348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10.0.0.0/19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21437" y="2537416"/>
            <a:ext cx="274320" cy="27432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8D2CF70-69F3-2A43-9756-57323A482E12}"/>
              </a:ext>
            </a:extLst>
          </p:cNvPr>
          <p:cNvSpPr txBox="1"/>
          <p:nvPr/>
        </p:nvSpPr>
        <p:spPr>
          <a:xfrm>
            <a:off x="3560245" y="2523650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10.0.128.0/20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225619-6388-144A-A00A-67325F4CEEE7}"/>
              </a:ext>
            </a:extLst>
          </p:cNvPr>
          <p:cNvSpPr txBox="1"/>
          <p:nvPr/>
        </p:nvSpPr>
        <p:spPr>
          <a:xfrm>
            <a:off x="5288850" y="7196842"/>
            <a:ext cx="944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10.0.0.0/16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E4DC5A8E-B2C6-EF44-B7E5-F6A646E731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7273" y="2805746"/>
            <a:ext cx="394953" cy="39495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D96A958-E580-EA4E-8760-D58907B05BA0}"/>
              </a:ext>
            </a:extLst>
          </p:cNvPr>
          <p:cNvSpPr txBox="1"/>
          <p:nvPr/>
        </p:nvSpPr>
        <p:spPr>
          <a:xfrm>
            <a:off x="2913043" y="3213057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7930BBC-96FA-D844-8B3B-B23F04AAFD88}"/>
              </a:ext>
            </a:extLst>
          </p:cNvPr>
          <p:cNvSpPr/>
          <p:nvPr/>
        </p:nvSpPr>
        <p:spPr>
          <a:xfrm>
            <a:off x="2776885" y="3461164"/>
            <a:ext cx="5833872" cy="67515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>
                <a:solidFill>
                  <a:srgbClr val="D86613"/>
                </a:solidFill>
              </a:rPr>
              <a:t>                                                                  </a:t>
            </a:r>
            <a:endParaRPr lang="en-US" sz="1200" dirty="0">
              <a:solidFill>
                <a:srgbClr val="D86613"/>
              </a:solidFill>
            </a:endParaRP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8F1F2F8B-8FF2-2F44-9D38-384D0A244A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9182" y="3460961"/>
            <a:ext cx="277535" cy="277535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2B537DD3-7437-A841-8670-F15808FFAC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54559" y="3516961"/>
            <a:ext cx="394953" cy="394953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A3F60AE-D7C9-F04E-97BA-6998CD5D31F0}"/>
              </a:ext>
            </a:extLst>
          </p:cNvPr>
          <p:cNvSpPr txBox="1"/>
          <p:nvPr/>
        </p:nvSpPr>
        <p:spPr>
          <a:xfrm>
            <a:off x="2913845" y="385625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EB2BBB6A-B821-5F45-988F-BDA18B5161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9814" y="4645300"/>
            <a:ext cx="277535" cy="277535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0BD445B-C2C6-CF4D-97EC-4488631835E5}"/>
              </a:ext>
            </a:extLst>
          </p:cNvPr>
          <p:cNvSpPr/>
          <p:nvPr/>
        </p:nvSpPr>
        <p:spPr>
          <a:xfrm>
            <a:off x="6596764" y="2537155"/>
            <a:ext cx="2322576" cy="16687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959FFAB-23A1-1949-903E-628281A462F3}"/>
              </a:ext>
            </a:extLst>
          </p:cNvPr>
          <p:cNvSpPr/>
          <p:nvPr/>
        </p:nvSpPr>
        <p:spPr>
          <a:xfrm>
            <a:off x="6599357" y="4320496"/>
            <a:ext cx="2322576" cy="291792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FC4BEB-5342-F749-8A52-7B38811CBF4B}"/>
              </a:ext>
            </a:extLst>
          </p:cNvPr>
          <p:cNvSpPr/>
          <p:nvPr/>
        </p:nvSpPr>
        <p:spPr>
          <a:xfrm>
            <a:off x="6475105" y="2054982"/>
            <a:ext cx="2624328" cy="5312664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2 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17C85B7E-C2F7-924F-84CE-D14AFB551F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96097" y="4323156"/>
            <a:ext cx="274320" cy="27432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B21FC407-1B9F-EC41-9874-34EB2F994AB1}"/>
              </a:ext>
            </a:extLst>
          </p:cNvPr>
          <p:cNvSpPr txBox="1"/>
          <p:nvPr/>
        </p:nvSpPr>
        <p:spPr>
          <a:xfrm>
            <a:off x="7540909" y="432511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10.0.32.0/19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15CD6A5-E088-3B44-BB19-2DF134C2D9DA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2804" y="2537416"/>
            <a:ext cx="274320" cy="27432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013372D2-22A4-F54E-BF7D-0717C5CBCCDC}"/>
              </a:ext>
            </a:extLst>
          </p:cNvPr>
          <p:cNvSpPr txBox="1"/>
          <p:nvPr/>
        </p:nvSpPr>
        <p:spPr>
          <a:xfrm>
            <a:off x="7542770" y="2523745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10.0.144.0/20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3E83BAC1-0726-634C-A51B-7566DEB698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3446" y="2802593"/>
            <a:ext cx="394953" cy="39495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CD52BAC7-F9F1-EB41-AE85-A30895A1F3AF}"/>
              </a:ext>
            </a:extLst>
          </p:cNvPr>
          <p:cNvSpPr txBox="1"/>
          <p:nvPr/>
        </p:nvSpPr>
        <p:spPr>
          <a:xfrm>
            <a:off x="6946617" y="3212372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7679F7-7FE2-EE48-A970-38539C175857}"/>
              </a:ext>
            </a:extLst>
          </p:cNvPr>
          <p:cNvSpPr txBox="1"/>
          <p:nvPr/>
        </p:nvSpPr>
        <p:spPr>
          <a:xfrm>
            <a:off x="6933917" y="385415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E040CB-1091-E743-A038-7C83A8602761}"/>
              </a:ext>
            </a:extLst>
          </p:cNvPr>
          <p:cNvSpPr txBox="1"/>
          <p:nvPr/>
        </p:nvSpPr>
        <p:spPr>
          <a:xfrm>
            <a:off x="9545502" y="4574815"/>
            <a:ext cx="109728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ECS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786D9872-798F-F542-AA36-0E6D0A822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02781" y="6522316"/>
            <a:ext cx="487180" cy="487180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5258416-C0C2-7744-8E32-E9A88E57C246}"/>
              </a:ext>
            </a:extLst>
          </p:cNvPr>
          <p:cNvCxnSpPr>
            <a:cxnSpLocks/>
            <a:stCxn id="133" idx="3"/>
            <a:endCxn id="119" idx="1"/>
          </p:cNvCxnSpPr>
          <p:nvPr/>
        </p:nvCxnSpPr>
        <p:spPr>
          <a:xfrm>
            <a:off x="3896477" y="6761988"/>
            <a:ext cx="3306304" cy="39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78EE30A2-A2D6-C14F-AFE6-98F01C934B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07504" y="3971552"/>
            <a:ext cx="594360" cy="59436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CA183FF-49B4-354D-A84B-4F59DFF0B23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40773" y="5189838"/>
            <a:ext cx="1120341" cy="695791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41187EFD-E2D8-A14C-8A86-7AE0F59D098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666963" y="6518806"/>
            <a:ext cx="594360" cy="59436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DF0CAA2-40FC-0647-9F6A-82DF42D33AD6}"/>
              </a:ext>
            </a:extLst>
          </p:cNvPr>
          <p:cNvSpPr txBox="1"/>
          <p:nvPr/>
        </p:nvSpPr>
        <p:spPr>
          <a:xfrm>
            <a:off x="1530652" y="7115472"/>
            <a:ext cx="871408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34C53868-7281-F647-B132-5CD24573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670461" y="5272216"/>
            <a:ext cx="594360" cy="59436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EF28969F-1E76-5941-8BB7-1FF7A9464A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flipH="1">
            <a:off x="1727287" y="4098275"/>
            <a:ext cx="483586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88E6BD7-3405-5D4F-ACF6-4E345D9C6A37}"/>
              </a:ext>
            </a:extLst>
          </p:cNvPr>
          <p:cNvSpPr txBox="1"/>
          <p:nvPr/>
        </p:nvSpPr>
        <p:spPr>
          <a:xfrm>
            <a:off x="1699315" y="4571654"/>
            <a:ext cx="535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Users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D00BDB7D-38F2-A947-864A-51931C9471A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745657" y="3100277"/>
            <a:ext cx="469900" cy="4699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1B161B8-23AA-8D49-82E5-5728B67A7547}"/>
              </a:ext>
            </a:extLst>
          </p:cNvPr>
          <p:cNvSpPr txBox="1"/>
          <p:nvPr/>
        </p:nvSpPr>
        <p:spPr>
          <a:xfrm>
            <a:off x="1677905" y="3576021"/>
            <a:ext cx="605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Admin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F0AEA6-5157-CA4F-9C35-A084BFB1DBEB}"/>
              </a:ext>
            </a:extLst>
          </p:cNvPr>
          <p:cNvSpPr txBox="1"/>
          <p:nvPr/>
        </p:nvSpPr>
        <p:spPr>
          <a:xfrm>
            <a:off x="3103261" y="6967402"/>
            <a:ext cx="109728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RDS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8EC531-3C8C-294E-8F01-8D7B5FC3C38C}"/>
              </a:ext>
            </a:extLst>
          </p:cNvPr>
          <p:cNvSpPr txBox="1"/>
          <p:nvPr/>
        </p:nvSpPr>
        <p:spPr>
          <a:xfrm>
            <a:off x="7605610" y="6535378"/>
            <a:ext cx="111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RDS </a:t>
            </a:r>
          </a:p>
          <a:p>
            <a:pPr algn="ctr"/>
            <a:r>
              <a:rPr lang="en-US" sz="1200"/>
              <a:t>HA (</a:t>
            </a:r>
            <a:r>
              <a:rPr lang="en-US" sz="1200" dirty="0"/>
              <a:t>o</a:t>
            </a:r>
            <a:r>
              <a:rPr lang="en-US" sz="1200"/>
              <a:t>ptional</a:t>
            </a:r>
            <a:r>
              <a:rPr lang="en-US" sz="1200" dirty="0"/>
              <a:t>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B97BE25-5460-4948-9ED4-3E3DD07A8F40}"/>
              </a:ext>
            </a:extLst>
          </p:cNvPr>
          <p:cNvSpPr txBox="1"/>
          <p:nvPr/>
        </p:nvSpPr>
        <p:spPr>
          <a:xfrm>
            <a:off x="4770277" y="5105395"/>
            <a:ext cx="2046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ECS service: </a:t>
            </a:r>
            <a:r>
              <a:rPr lang="en-US" sz="1100">
                <a:solidFill>
                  <a:srgbClr val="232F3E"/>
                </a:solidFill>
              </a:rPr>
              <a:t>Artifactory                                      (primary</a:t>
            </a:r>
            <a:r>
              <a:rPr lang="en-US" sz="1100" dirty="0">
                <a:solidFill>
                  <a:srgbClr val="232F3E"/>
                </a:solidFill>
              </a:rPr>
              <a:t>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1A49BE5-3036-5C4C-B766-88C19D353B35}"/>
              </a:ext>
            </a:extLst>
          </p:cNvPr>
          <p:cNvSpPr txBox="1"/>
          <p:nvPr/>
        </p:nvSpPr>
        <p:spPr>
          <a:xfrm>
            <a:off x="4774283" y="5774128"/>
            <a:ext cx="2046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ECS service: </a:t>
            </a:r>
            <a:r>
              <a:rPr lang="en-US" sz="1100">
                <a:solidFill>
                  <a:srgbClr val="232F3E"/>
                </a:solidFill>
              </a:rPr>
              <a:t>Artifactory                                      (secondary</a:t>
            </a:r>
            <a:r>
              <a:rPr lang="en-US" sz="1100" dirty="0">
                <a:solidFill>
                  <a:srgbClr val="232F3E"/>
                </a:solidFill>
              </a:rPr>
              <a:t>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533AC67-D8CC-4B44-A8FF-FEBCDDB59EB2}"/>
              </a:ext>
            </a:extLst>
          </p:cNvPr>
          <p:cNvSpPr txBox="1"/>
          <p:nvPr/>
        </p:nvSpPr>
        <p:spPr>
          <a:xfrm>
            <a:off x="4096619" y="4659630"/>
            <a:ext cx="82296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Port: 8081/8082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C2512E3-7C5B-514D-8CED-5DDD99FF7404}"/>
              </a:ext>
            </a:extLst>
          </p:cNvPr>
          <p:cNvSpPr txBox="1"/>
          <p:nvPr/>
        </p:nvSpPr>
        <p:spPr>
          <a:xfrm>
            <a:off x="1294737" y="5877102"/>
            <a:ext cx="133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Elastic Load </a:t>
            </a:r>
          </a:p>
          <a:p>
            <a:pPr algn="ctr"/>
            <a:r>
              <a:rPr lang="en-US" sz="1200" dirty="0"/>
              <a:t>Balancing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4C4C310-BDF5-E146-90FE-E9D689B72D96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602827" y="5536183"/>
            <a:ext cx="115553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124">
            <a:extLst>
              <a:ext uri="{FF2B5EF4-FFF2-40B4-BE49-F238E27FC236}">
                <a16:creationId xmlns:a16="http://schemas.microsoft.com/office/drawing/2014/main" id="{2FAE9F94-13B0-6B40-9990-90BC01874C6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280004" y="4944610"/>
            <a:ext cx="469900" cy="469900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129381B8-1EED-E145-92B6-CF62DE57375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032917" y="4722832"/>
            <a:ext cx="274320" cy="274320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5C62BA4C-1D12-414C-B37E-AC94C944B5A7}"/>
              </a:ext>
            </a:extLst>
          </p:cNvPr>
          <p:cNvSpPr/>
          <p:nvPr/>
        </p:nvSpPr>
        <p:spPr>
          <a:xfrm>
            <a:off x="3036200" y="4723448"/>
            <a:ext cx="1799078" cy="7701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D86613"/>
              </a:solidFill>
            </a:endParaRP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B1F810BE-7D4C-F040-B21E-BA79006EB5D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48639" y="4943318"/>
            <a:ext cx="469900" cy="469900"/>
          </a:xfrm>
          <a:prstGeom prst="rect">
            <a:avLst/>
          </a:prstGeom>
        </p:spPr>
      </p:pic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7FF54D37-0E53-C247-AF77-843DCE75BC33}"/>
              </a:ext>
            </a:extLst>
          </p:cNvPr>
          <p:cNvCxnSpPr>
            <a:cxnSpLocks/>
            <a:stCxn id="132" idx="3"/>
            <a:endCxn id="125" idx="1"/>
          </p:cNvCxnSpPr>
          <p:nvPr/>
        </p:nvCxnSpPr>
        <p:spPr>
          <a:xfrm>
            <a:off x="4018540" y="5178268"/>
            <a:ext cx="261465" cy="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6649E6E-D303-2242-A03C-1E4295C818ED}"/>
              </a:ext>
            </a:extLst>
          </p:cNvPr>
          <p:cNvSpPr txBox="1"/>
          <p:nvPr/>
        </p:nvSpPr>
        <p:spPr>
          <a:xfrm>
            <a:off x="3348581" y="5284132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0175DE6-C301-7443-885D-C3766783E834}"/>
              </a:ext>
            </a:extLst>
          </p:cNvPr>
          <p:cNvSpPr txBox="1"/>
          <p:nvPr/>
        </p:nvSpPr>
        <p:spPr>
          <a:xfrm>
            <a:off x="4093621" y="5281182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Artifactory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8E2B207-20D4-2B4B-8442-B4B8D4571B20}"/>
              </a:ext>
            </a:extLst>
          </p:cNvPr>
          <p:cNvSpPr txBox="1"/>
          <p:nvPr/>
        </p:nvSpPr>
        <p:spPr>
          <a:xfrm>
            <a:off x="4093621" y="5655520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Port: 8081</a:t>
            </a:r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91BF3B99-27DB-204B-8D73-80F07CEFB5E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028107" y="5591512"/>
            <a:ext cx="274320" cy="274320"/>
          </a:xfrm>
          <a:prstGeom prst="rect">
            <a:avLst/>
          </a:prstGeom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5E13C383-3902-B44F-9D75-58F1284FBCF3}"/>
              </a:ext>
            </a:extLst>
          </p:cNvPr>
          <p:cNvSpPr/>
          <p:nvPr/>
        </p:nvSpPr>
        <p:spPr>
          <a:xfrm>
            <a:off x="3032917" y="5591138"/>
            <a:ext cx="1799078" cy="7701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D86613"/>
              </a:solidFill>
            </a:endParaRPr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37C3658F-79AD-6D4F-89A5-631D8B24C43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44981" y="5810968"/>
            <a:ext cx="469900" cy="46990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78162C2C-52FA-3948-AF51-74E173B35163}"/>
              </a:ext>
            </a:extLst>
          </p:cNvPr>
          <p:cNvSpPr txBox="1"/>
          <p:nvPr/>
        </p:nvSpPr>
        <p:spPr>
          <a:xfrm>
            <a:off x="3367896" y="5651051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Port: 443</a:t>
            </a:r>
            <a:endParaRPr lang="en-US" sz="1100" dirty="0">
              <a:solidFill>
                <a:srgbClr val="232F3E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3033A01-FAC8-3F4D-B6FE-2D2CB037A94F}"/>
              </a:ext>
            </a:extLst>
          </p:cNvPr>
          <p:cNvSpPr txBox="1"/>
          <p:nvPr/>
        </p:nvSpPr>
        <p:spPr>
          <a:xfrm>
            <a:off x="3361635" y="6151142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11C588D-7519-404B-91D0-41A7A1A902C3}"/>
              </a:ext>
            </a:extLst>
          </p:cNvPr>
          <p:cNvSpPr txBox="1"/>
          <p:nvPr/>
        </p:nvSpPr>
        <p:spPr>
          <a:xfrm>
            <a:off x="4097729" y="6148192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Artifactory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E6960EC-2C7E-B644-B16B-8CA1B3E2752E}"/>
              </a:ext>
            </a:extLst>
          </p:cNvPr>
          <p:cNvSpPr txBox="1"/>
          <p:nvPr/>
        </p:nvSpPr>
        <p:spPr>
          <a:xfrm>
            <a:off x="7717978" y="5523635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Ports: 8081/8082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56A08DF7-B6A8-1747-80CE-5DB28E043D5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901363" y="5820112"/>
            <a:ext cx="469900" cy="4699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7AF647DD-85C9-094F-A67E-13FD589FB41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90517" y="5591512"/>
            <a:ext cx="274320" cy="274320"/>
          </a:xfrm>
          <a:prstGeom prst="rect">
            <a:avLst/>
          </a:prstGeom>
        </p:spPr>
      </p:pic>
      <p:sp>
        <p:nvSpPr>
          <p:cNvPr id="191" name="Rectangle 190">
            <a:extLst>
              <a:ext uri="{FF2B5EF4-FFF2-40B4-BE49-F238E27FC236}">
                <a16:creationId xmlns:a16="http://schemas.microsoft.com/office/drawing/2014/main" id="{36A8A8F0-E2D3-DF49-BABC-CA95F46AC58A}"/>
              </a:ext>
            </a:extLst>
          </p:cNvPr>
          <p:cNvSpPr/>
          <p:nvPr/>
        </p:nvSpPr>
        <p:spPr>
          <a:xfrm>
            <a:off x="6690517" y="5591513"/>
            <a:ext cx="1799078" cy="7701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D86613"/>
              </a:solidFill>
            </a:endParaRPr>
          </a:p>
        </p:txBody>
      </p:sp>
      <p:pic>
        <p:nvPicPr>
          <p:cNvPr id="192" name="Graphic 191">
            <a:extLst>
              <a:ext uri="{FF2B5EF4-FFF2-40B4-BE49-F238E27FC236}">
                <a16:creationId xmlns:a16="http://schemas.microsoft.com/office/drawing/2014/main" id="{D3F5F897-A889-DF4C-9C03-6667E091498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169998" y="5820112"/>
            <a:ext cx="469900" cy="4699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FDC9B31E-7F7B-F246-87A2-DDE8DC47EAE4}"/>
              </a:ext>
            </a:extLst>
          </p:cNvPr>
          <p:cNvSpPr txBox="1"/>
          <p:nvPr/>
        </p:nvSpPr>
        <p:spPr>
          <a:xfrm>
            <a:off x="7017945" y="5655520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Port: 443</a:t>
            </a:r>
            <a:endParaRPr lang="en-US" sz="1100" dirty="0">
              <a:solidFill>
                <a:srgbClr val="232F3E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C1CB4A8-ADFC-2F42-AC7E-620A44F121BB}"/>
              </a:ext>
            </a:extLst>
          </p:cNvPr>
          <p:cNvSpPr txBox="1"/>
          <p:nvPr/>
        </p:nvSpPr>
        <p:spPr>
          <a:xfrm>
            <a:off x="6969940" y="6149296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3C8EBB3-6A57-264C-9C50-0BB1CACD35BC}"/>
              </a:ext>
            </a:extLst>
          </p:cNvPr>
          <p:cNvSpPr txBox="1"/>
          <p:nvPr/>
        </p:nvSpPr>
        <p:spPr>
          <a:xfrm>
            <a:off x="7726113" y="6149296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97" name="Graphic 196">
            <a:extLst>
              <a:ext uri="{FF2B5EF4-FFF2-40B4-BE49-F238E27FC236}">
                <a16:creationId xmlns:a16="http://schemas.microsoft.com/office/drawing/2014/main" id="{F924CB9B-BA19-6145-8AAE-867ED9E905F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686301" y="4722832"/>
            <a:ext cx="274320" cy="274320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7CBB5ED1-CC63-AC46-B952-4119582C1C37}"/>
              </a:ext>
            </a:extLst>
          </p:cNvPr>
          <p:cNvSpPr/>
          <p:nvPr/>
        </p:nvSpPr>
        <p:spPr>
          <a:xfrm>
            <a:off x="6688483" y="4722833"/>
            <a:ext cx="1799078" cy="770179"/>
          </a:xfrm>
          <a:prstGeom prst="rect">
            <a:avLst/>
          </a:prstGeom>
          <a:noFill/>
          <a:ln w="12700">
            <a:solidFill>
              <a:srgbClr val="D8661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D86613"/>
              </a:solidFill>
            </a:endParaRP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76E99358-E03B-3F4F-B717-CD76E51F8A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21437" y="4320496"/>
            <a:ext cx="274320" cy="274320"/>
          </a:xfrm>
          <a:prstGeom prst="rect">
            <a:avLst/>
          </a:prstGeom>
        </p:spPr>
      </p:pic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7FF54D37-0E53-C247-AF77-843DCE75BC33}"/>
              </a:ext>
            </a:extLst>
          </p:cNvPr>
          <p:cNvCxnSpPr>
            <a:cxnSpLocks/>
            <a:stCxn id="183" idx="3"/>
            <a:endCxn id="126" idx="1"/>
          </p:cNvCxnSpPr>
          <p:nvPr/>
        </p:nvCxnSpPr>
        <p:spPr>
          <a:xfrm>
            <a:off x="4014881" y="6045918"/>
            <a:ext cx="261620" cy="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7FF54D37-0E53-C247-AF77-843DCE75BC33}"/>
              </a:ext>
            </a:extLst>
          </p:cNvPr>
          <p:cNvCxnSpPr>
            <a:cxnSpLocks/>
          </p:cNvCxnSpPr>
          <p:nvPr/>
        </p:nvCxnSpPr>
        <p:spPr>
          <a:xfrm>
            <a:off x="7639898" y="6048850"/>
            <a:ext cx="261465" cy="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9EF878C0-343D-F140-9784-B8D7D7E6C9AB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 rot="16200000" flipH="1">
            <a:off x="1755452" y="5060028"/>
            <a:ext cx="423564" cy="81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866157" y="3723610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870861" y="4904289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8162C2C-52FA-3948-AF51-74E173B35163}"/>
              </a:ext>
            </a:extLst>
          </p:cNvPr>
          <p:cNvSpPr txBox="1"/>
          <p:nvPr/>
        </p:nvSpPr>
        <p:spPr>
          <a:xfrm>
            <a:off x="3389533" y="4769685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Port: 443</a:t>
            </a:r>
            <a:endParaRPr lang="en-US" sz="1100" dirty="0">
              <a:solidFill>
                <a:srgbClr val="232F3E"/>
              </a:solidFill>
            </a:endParaRPr>
          </a:p>
        </p:txBody>
      </p:sp>
      <p:pic>
        <p:nvPicPr>
          <p:cNvPr id="126" name="Graphic 182">
            <a:extLst>
              <a:ext uri="{FF2B5EF4-FFF2-40B4-BE49-F238E27FC236}">
                <a16:creationId xmlns:a16="http://schemas.microsoft.com/office/drawing/2014/main" id="{37C3658F-79AD-6D4F-89A5-631D8B24C43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276501" y="5810968"/>
            <a:ext cx="469900" cy="469900"/>
          </a:xfrm>
          <a:prstGeom prst="rect">
            <a:avLst/>
          </a:prstGeom>
        </p:spPr>
      </p:pic>
      <p:pic>
        <p:nvPicPr>
          <p:cNvPr id="131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6046" y="3515825"/>
            <a:ext cx="394953" cy="394953"/>
          </a:xfrm>
          <a:prstGeom prst="rect">
            <a:avLst/>
          </a:prstGeom>
        </p:spPr>
      </p:pic>
      <p:pic>
        <p:nvPicPr>
          <p:cNvPr id="133" name="Graphic 15">
            <a:extLst>
              <a:ext uri="{FF2B5EF4-FFF2-40B4-BE49-F238E27FC236}">
                <a16:creationId xmlns:a16="http://schemas.microsoft.com/office/drawing/2014/main" id="{C74B9571-CBCE-0B41-BB93-C639C1D06DC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411845" y="6519672"/>
            <a:ext cx="484632" cy="484632"/>
          </a:xfrm>
          <a:prstGeom prst="rect">
            <a:avLst/>
          </a:prstGeom>
        </p:spPr>
      </p:pic>
      <p:sp>
        <p:nvSpPr>
          <p:cNvPr id="106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 txBox="1">
            <a:spLocks/>
          </p:cNvSpPr>
          <p:nvPr/>
        </p:nvSpPr>
        <p:spPr>
          <a:xfrm>
            <a:off x="75292" y="1333766"/>
            <a:ext cx="1225971" cy="55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41B2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/>
              <a:t>ECS</a:t>
            </a:r>
            <a:endParaRPr lang="en-US" sz="14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>
            <a:off x="2252611" y="5197443"/>
            <a:ext cx="1283989" cy="865505"/>
            <a:chOff x="2674471" y="1567527"/>
            <a:chExt cx="1488359" cy="331243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440617" y="1567527"/>
              <a:ext cx="72221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766145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4C4C310-BDF5-E146-90FE-E9D689B72D96}"/>
              </a:ext>
            </a:extLst>
          </p:cNvPr>
          <p:cNvCxnSpPr>
            <a:cxnSpLocks/>
            <a:stCxn id="91" idx="1"/>
            <a:endCxn id="129" idx="3"/>
          </p:cNvCxnSpPr>
          <p:nvPr/>
        </p:nvCxnSpPr>
        <p:spPr>
          <a:xfrm flipH="1">
            <a:off x="2283096" y="3714438"/>
            <a:ext cx="1171463" cy="8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02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1502442" y="4439368"/>
            <a:ext cx="2214564" cy="29444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1502442" y="2606040"/>
            <a:ext cx="2212848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395866" y="1714500"/>
            <a:ext cx="11725808" cy="6203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866" y="1710363"/>
            <a:ext cx="369193" cy="36559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1414039" y="2002569"/>
            <a:ext cx="2402325" cy="547773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527905" y="2296799"/>
            <a:ext cx="10253454" cy="549882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7905" y="2296799"/>
            <a:ext cx="330200" cy="3302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155E7950-7713-7B46-A862-B8538CF7E41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7409" y="4440520"/>
            <a:ext cx="274320" cy="2743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E764737-0E73-594C-AE8B-DB71DA1EB227}"/>
              </a:ext>
            </a:extLst>
          </p:cNvPr>
          <p:cNvSpPr txBox="1"/>
          <p:nvPr/>
        </p:nvSpPr>
        <p:spPr>
          <a:xfrm>
            <a:off x="2361978" y="4434841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10.0.0.0/19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7410" y="2606040"/>
            <a:ext cx="261065" cy="27432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8D2CF70-69F3-2A43-9756-57323A482E12}"/>
              </a:ext>
            </a:extLst>
          </p:cNvPr>
          <p:cNvSpPr txBox="1"/>
          <p:nvPr/>
        </p:nvSpPr>
        <p:spPr>
          <a:xfrm>
            <a:off x="2363772" y="2606041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10.0.128.0/20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225619-6388-144A-A00A-67325F4CEEE7}"/>
              </a:ext>
            </a:extLst>
          </p:cNvPr>
          <p:cNvSpPr txBox="1"/>
          <p:nvPr/>
        </p:nvSpPr>
        <p:spPr>
          <a:xfrm>
            <a:off x="5688546" y="7545103"/>
            <a:ext cx="1049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10.0.0.0/16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E4DC5A8E-B2C6-EF44-B7E5-F6A646E731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43691" y="2940917"/>
            <a:ext cx="394953" cy="39495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D96A958-E580-EA4E-8760-D58907B05BA0}"/>
              </a:ext>
            </a:extLst>
          </p:cNvPr>
          <p:cNvSpPr txBox="1"/>
          <p:nvPr/>
        </p:nvSpPr>
        <p:spPr>
          <a:xfrm>
            <a:off x="1800136" y="3317538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7930BBC-96FA-D844-8B3B-B23F04AAFD88}"/>
              </a:ext>
            </a:extLst>
          </p:cNvPr>
          <p:cNvSpPr/>
          <p:nvPr/>
        </p:nvSpPr>
        <p:spPr>
          <a:xfrm>
            <a:off x="1758474" y="3596336"/>
            <a:ext cx="8412480" cy="67515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>
                <a:solidFill>
                  <a:srgbClr val="D86613"/>
                </a:solidFill>
              </a:rPr>
              <a:t>                                                      </a:t>
            </a:r>
            <a:endParaRPr lang="en-US" sz="1100" dirty="0">
              <a:solidFill>
                <a:srgbClr val="D86613"/>
              </a:solidFill>
            </a:endParaRP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8F1F2F8B-8FF2-2F44-9D38-384D0A244A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77124" y="3593085"/>
            <a:ext cx="277535" cy="277535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2B537DD3-7437-A841-8670-F15808FFAC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47628" y="3652132"/>
            <a:ext cx="394953" cy="394953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A3F60AE-D7C9-F04E-97BA-6998CD5D31F0}"/>
              </a:ext>
            </a:extLst>
          </p:cNvPr>
          <p:cNvSpPr txBox="1"/>
          <p:nvPr/>
        </p:nvSpPr>
        <p:spPr>
          <a:xfrm>
            <a:off x="1806914" y="3992796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1F0CD3-B2D1-BF40-A87C-82BD95CF0AD0}"/>
              </a:ext>
            </a:extLst>
          </p:cNvPr>
          <p:cNvSpPr/>
          <p:nvPr/>
        </p:nvSpPr>
        <p:spPr>
          <a:xfrm>
            <a:off x="1761379" y="4797122"/>
            <a:ext cx="8416495" cy="94340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 dirty="0">
                <a:solidFill>
                  <a:srgbClr val="D86613"/>
                </a:solidFill>
              </a:rPr>
              <a:t>                                                               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EB2BBB6A-B821-5F45-988F-BDA18B5161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73075" y="4794739"/>
            <a:ext cx="277535" cy="277535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0BD445B-C2C6-CF4D-97EC-4488631835E5}"/>
              </a:ext>
            </a:extLst>
          </p:cNvPr>
          <p:cNvSpPr/>
          <p:nvPr/>
        </p:nvSpPr>
        <p:spPr>
          <a:xfrm>
            <a:off x="5123466" y="2606040"/>
            <a:ext cx="2212848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959FFAB-23A1-1949-903E-628281A462F3}"/>
              </a:ext>
            </a:extLst>
          </p:cNvPr>
          <p:cNvSpPr/>
          <p:nvPr/>
        </p:nvSpPr>
        <p:spPr>
          <a:xfrm>
            <a:off x="5120383" y="4443984"/>
            <a:ext cx="2214564" cy="29443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FC4BEB-5342-F749-8A52-7B38811CBF4B}"/>
              </a:ext>
            </a:extLst>
          </p:cNvPr>
          <p:cNvSpPr/>
          <p:nvPr/>
        </p:nvSpPr>
        <p:spPr>
          <a:xfrm>
            <a:off x="5021239" y="2010043"/>
            <a:ext cx="2402325" cy="5470256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2 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17C85B7E-C2F7-924F-84CE-D14AFB551F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5017" y="4443984"/>
            <a:ext cx="274320" cy="27432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B21FC407-1B9F-EC41-9874-34EB2F994AB1}"/>
              </a:ext>
            </a:extLst>
          </p:cNvPr>
          <p:cNvSpPr txBox="1"/>
          <p:nvPr/>
        </p:nvSpPr>
        <p:spPr>
          <a:xfrm>
            <a:off x="5983002" y="4434841"/>
            <a:ext cx="17690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10.0.32.0/19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15CD6A5-E088-3B44-BB19-2DF134C2D9D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3466" y="2606040"/>
            <a:ext cx="274320" cy="27432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013372D2-22A4-F54E-BF7D-0717C5CBCCDC}"/>
              </a:ext>
            </a:extLst>
          </p:cNvPr>
          <p:cNvSpPr txBox="1"/>
          <p:nvPr/>
        </p:nvSpPr>
        <p:spPr>
          <a:xfrm>
            <a:off x="5982983" y="2606041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10.0.144.0/20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3E83BAC1-0726-634C-A51B-7566DEB698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29578" y="2943861"/>
            <a:ext cx="394953" cy="39495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CD52BAC7-F9F1-EB41-AE85-A30895A1F3AF}"/>
              </a:ext>
            </a:extLst>
          </p:cNvPr>
          <p:cNvSpPr txBox="1"/>
          <p:nvPr/>
        </p:nvSpPr>
        <p:spPr>
          <a:xfrm>
            <a:off x="5482293" y="331927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B4AFAAB-DDEF-FD4C-8CA1-2E87C551743B}"/>
              </a:ext>
            </a:extLst>
          </p:cNvPr>
          <p:cNvSpPr/>
          <p:nvPr/>
        </p:nvSpPr>
        <p:spPr>
          <a:xfrm>
            <a:off x="8250714" y="2606040"/>
            <a:ext cx="2212848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3A967AE-A57F-BB4B-9751-1BC3C594F188}"/>
              </a:ext>
            </a:extLst>
          </p:cNvPr>
          <p:cNvSpPr/>
          <p:nvPr/>
        </p:nvSpPr>
        <p:spPr>
          <a:xfrm>
            <a:off x="8251846" y="4443984"/>
            <a:ext cx="2214564" cy="29443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4505EC-DEC6-7049-AB0D-C5D9CBFE1AAA}"/>
              </a:ext>
            </a:extLst>
          </p:cNvPr>
          <p:cNvSpPr/>
          <p:nvPr/>
        </p:nvSpPr>
        <p:spPr>
          <a:xfrm>
            <a:off x="8152702" y="2029823"/>
            <a:ext cx="2402325" cy="545047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3 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6CE79E50-006B-4B46-B46D-D0D9D2D4E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54594" y="4443984"/>
            <a:ext cx="274320" cy="2743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C99D554-8B4D-9D4A-99F3-828C375C330E}"/>
              </a:ext>
            </a:extLst>
          </p:cNvPr>
          <p:cNvSpPr txBox="1"/>
          <p:nvPr/>
        </p:nvSpPr>
        <p:spPr>
          <a:xfrm>
            <a:off x="9110250" y="4434841"/>
            <a:ext cx="1773936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10.0.64.0/19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ACF1A5BA-21BE-9541-B002-190ACBC3907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50714" y="2606040"/>
            <a:ext cx="274320" cy="27432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E60B002E-1662-4044-BCC3-B58A92AF3ABA}"/>
              </a:ext>
            </a:extLst>
          </p:cNvPr>
          <p:cNvSpPr txBox="1"/>
          <p:nvPr/>
        </p:nvSpPr>
        <p:spPr>
          <a:xfrm>
            <a:off x="9112253" y="2606041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10.0.160.0/20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E2203BF6-9888-6D42-9D37-075169DE5B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09510" y="2939659"/>
            <a:ext cx="394953" cy="394953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1B436EDB-7360-E84E-9E36-F4D7985D4B32}"/>
              </a:ext>
            </a:extLst>
          </p:cNvPr>
          <p:cNvSpPr txBox="1"/>
          <p:nvPr/>
        </p:nvSpPr>
        <p:spPr>
          <a:xfrm>
            <a:off x="8560081" y="331927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7679F7-7FE2-EE48-A970-38539C175857}"/>
              </a:ext>
            </a:extLst>
          </p:cNvPr>
          <p:cNvSpPr txBox="1"/>
          <p:nvPr/>
        </p:nvSpPr>
        <p:spPr>
          <a:xfrm>
            <a:off x="5479586" y="3995421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022F215-A5BB-B740-918F-C10F4A729C9E}"/>
              </a:ext>
            </a:extLst>
          </p:cNvPr>
          <p:cNvSpPr txBox="1"/>
          <p:nvPr/>
        </p:nvSpPr>
        <p:spPr>
          <a:xfrm>
            <a:off x="8561610" y="3995421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E040CB-1091-E743-A038-7C83A8602761}"/>
              </a:ext>
            </a:extLst>
          </p:cNvPr>
          <p:cNvSpPr txBox="1"/>
          <p:nvPr/>
        </p:nvSpPr>
        <p:spPr>
          <a:xfrm>
            <a:off x="10277281" y="4944714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EKS</a:t>
            </a:r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5B3EEB4B-6333-224B-BF79-2B92B9CACD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398961" y="6830686"/>
            <a:ext cx="487180" cy="487180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786D9872-798F-F542-AA36-0E6D0A82288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39079" y="6837537"/>
            <a:ext cx="487180" cy="487180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5258416-C0C2-7744-8E32-E9A88E57C246}"/>
              </a:ext>
            </a:extLst>
          </p:cNvPr>
          <p:cNvCxnSpPr>
            <a:cxnSpLocks/>
            <a:stCxn id="107" idx="3"/>
            <a:endCxn id="119" idx="1"/>
          </p:cNvCxnSpPr>
          <p:nvPr/>
        </p:nvCxnSpPr>
        <p:spPr>
          <a:xfrm>
            <a:off x="6886141" y="7074277"/>
            <a:ext cx="1752938" cy="685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FCA183FF-49B4-354D-A84B-4F59DFF0B23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858662" y="5431464"/>
            <a:ext cx="1120341" cy="695791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41187EFD-E2D8-A14C-8A86-7AE0F59D098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1966" y="6599898"/>
            <a:ext cx="594360" cy="59436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DF0CAA2-40FC-0647-9F6A-82DF42D33AD6}"/>
              </a:ext>
            </a:extLst>
          </p:cNvPr>
          <p:cNvSpPr txBox="1"/>
          <p:nvPr/>
        </p:nvSpPr>
        <p:spPr>
          <a:xfrm>
            <a:off x="485439" y="7202050"/>
            <a:ext cx="91440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34C53868-7281-F647-B132-5CD24573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1855" y="5440870"/>
            <a:ext cx="594360" cy="59436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EF28969F-1E76-5941-8BB7-1FF7A9464A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flipH="1">
            <a:off x="708001" y="4149217"/>
            <a:ext cx="483586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88E6BD7-3405-5D4F-ACF6-4E345D9C6A37}"/>
              </a:ext>
            </a:extLst>
          </p:cNvPr>
          <p:cNvSpPr txBox="1"/>
          <p:nvPr/>
        </p:nvSpPr>
        <p:spPr>
          <a:xfrm>
            <a:off x="413400" y="4591764"/>
            <a:ext cx="107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Users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D00BDB7D-38F2-A947-864A-51931C9471A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23538" y="3240860"/>
            <a:ext cx="469900" cy="4699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1B161B8-23AA-8D49-82E5-5728B67A7547}"/>
              </a:ext>
            </a:extLst>
          </p:cNvPr>
          <p:cNvSpPr txBox="1"/>
          <p:nvPr/>
        </p:nvSpPr>
        <p:spPr>
          <a:xfrm>
            <a:off x="629595" y="3710829"/>
            <a:ext cx="65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Admin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F0AEA6-5157-CA4F-9C35-A084BFB1DBEB}"/>
              </a:ext>
            </a:extLst>
          </p:cNvPr>
          <p:cNvSpPr txBox="1"/>
          <p:nvPr/>
        </p:nvSpPr>
        <p:spPr>
          <a:xfrm>
            <a:off x="5338970" y="6974724"/>
            <a:ext cx="109728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RDS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8EC531-3C8C-294E-8F01-8D7B5FC3C38C}"/>
              </a:ext>
            </a:extLst>
          </p:cNvPr>
          <p:cNvSpPr txBox="1"/>
          <p:nvPr/>
        </p:nvSpPr>
        <p:spPr>
          <a:xfrm>
            <a:off x="9047885" y="6850599"/>
            <a:ext cx="105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RDS </a:t>
            </a:r>
          </a:p>
          <a:p>
            <a:pPr algn="ctr"/>
            <a:r>
              <a:rPr lang="en-US" sz="1200"/>
              <a:t>HA (</a:t>
            </a:r>
            <a:r>
              <a:rPr lang="en-US" sz="1200" dirty="0"/>
              <a:t>o</a:t>
            </a:r>
            <a:r>
              <a:rPr lang="en-US" sz="1200"/>
              <a:t>ptional</a:t>
            </a:r>
            <a:r>
              <a:rPr lang="en-US" sz="1200" dirty="0"/>
              <a:t>)</a:t>
            </a: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035BE675-3249-954E-9C27-1C811EE4F1CF}"/>
              </a:ext>
            </a:extLst>
          </p:cNvPr>
          <p:cNvCxnSpPr>
            <a:cxnSpLocks/>
            <a:stCxn id="86" idx="3"/>
            <a:endCxn id="183" idx="1"/>
          </p:cNvCxnSpPr>
          <p:nvPr/>
        </p:nvCxnSpPr>
        <p:spPr>
          <a:xfrm>
            <a:off x="1246215" y="5738051"/>
            <a:ext cx="4314620" cy="597101"/>
          </a:xfrm>
          <a:prstGeom prst="bentConnector3">
            <a:avLst>
              <a:gd name="adj1" fmla="val 9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C2512E3-7C5B-514D-8CED-5DDD99FF7404}"/>
              </a:ext>
            </a:extLst>
          </p:cNvPr>
          <p:cNvSpPr txBox="1"/>
          <p:nvPr/>
        </p:nvSpPr>
        <p:spPr>
          <a:xfrm>
            <a:off x="278189" y="6037445"/>
            <a:ext cx="133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Elastic Load </a:t>
            </a:r>
          </a:p>
          <a:p>
            <a:pPr algn="ctr"/>
            <a:r>
              <a:rPr lang="en-US" sz="1200" dirty="0"/>
              <a:t>Balancing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552286DC-F247-E74F-9533-91A741FA8DC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37202" y="4350353"/>
            <a:ext cx="594360" cy="594360"/>
          </a:xfrm>
          <a:prstGeom prst="rect">
            <a:avLst/>
          </a:prstGeom>
        </p:spPr>
      </p:pic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9AEE8332-C0E9-BE44-8DA6-CE6E6DC67F89}"/>
              </a:ext>
            </a:extLst>
          </p:cNvPr>
          <p:cNvCxnSpPr>
            <a:cxnSpLocks/>
            <a:stCxn id="129" idx="3"/>
            <a:endCxn id="91" idx="1"/>
          </p:cNvCxnSpPr>
          <p:nvPr/>
        </p:nvCxnSpPr>
        <p:spPr>
          <a:xfrm>
            <a:off x="1289213" y="3849328"/>
            <a:ext cx="1058414" cy="28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39CBBF3-BCF8-2B4E-B1AF-D7346A22D2D1}"/>
              </a:ext>
            </a:extLst>
          </p:cNvPr>
          <p:cNvSpPr/>
          <p:nvPr/>
        </p:nvSpPr>
        <p:spPr>
          <a:xfrm>
            <a:off x="1764489" y="5805967"/>
            <a:ext cx="8413385" cy="9892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01A23F0F-F16B-4044-88F2-3D1606A724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75572" y="5804952"/>
            <a:ext cx="277535" cy="277535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 flipH="1">
            <a:off x="10179781" y="5212869"/>
            <a:ext cx="898016" cy="1109959"/>
            <a:chOff x="2823969" y="1567527"/>
            <a:chExt cx="1044065" cy="331243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610665" y="1567527"/>
              <a:ext cx="257369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823969" y="1736645"/>
              <a:ext cx="78669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EF878C0-343D-F140-9784-B8D7D7E6C9AB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 rot="5400000">
            <a:off x="663351" y="5154446"/>
            <a:ext cx="572108" cy="74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514122" y="6064496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513398" y="3860191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514122" y="5058712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855172" y="4868762"/>
            <a:ext cx="1734618" cy="810206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>
                <a:solidFill>
                  <a:srgbClr val="5A6B86"/>
                </a:solidFill>
              </a:rPr>
              <a:t>EKS node (primary</a:t>
            </a:r>
            <a:r>
              <a:rPr lang="en-US" sz="1200" kern="0" dirty="0">
                <a:solidFill>
                  <a:srgbClr val="5A6B86"/>
                </a:solidFill>
              </a:rPr>
              <a:t>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D9A31FA-0AFD-1146-8C82-7587F57E4A00}"/>
              </a:ext>
            </a:extLst>
          </p:cNvPr>
          <p:cNvSpPr txBox="1"/>
          <p:nvPr/>
        </p:nvSpPr>
        <p:spPr>
          <a:xfrm>
            <a:off x="1951535" y="5425784"/>
            <a:ext cx="583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0A6CB2A-9937-4C48-B93F-176C76D30DE7}"/>
              </a:ext>
            </a:extLst>
          </p:cNvPr>
          <p:cNvSpPr txBox="1"/>
          <p:nvPr/>
        </p:nvSpPr>
        <p:spPr>
          <a:xfrm>
            <a:off x="2680688" y="5425784"/>
            <a:ext cx="85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73" name="Graphic 13">
            <a:extLst>
              <a:ext uri="{FF2B5EF4-FFF2-40B4-BE49-F238E27FC236}">
                <a16:creationId xmlns:a16="http://schemas.microsoft.com/office/drawing/2014/main" id="{8ED914EA-8278-5449-B046-F8859FA607C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049085" y="5113766"/>
            <a:ext cx="388347" cy="388347"/>
          </a:xfrm>
          <a:prstGeom prst="rect">
            <a:avLst/>
          </a:prstGeom>
        </p:spPr>
      </p:pic>
      <p:pic>
        <p:nvPicPr>
          <p:cNvPr id="174" name="Graphic 16">
            <a:extLst>
              <a:ext uri="{FF2B5EF4-FFF2-40B4-BE49-F238E27FC236}">
                <a16:creationId xmlns:a16="http://schemas.microsoft.com/office/drawing/2014/main" id="{3A1CF595-C049-5A4C-B708-65659851F7F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913628" y="5113766"/>
            <a:ext cx="388347" cy="388347"/>
          </a:xfrm>
          <a:prstGeom prst="rect">
            <a:avLst/>
          </a:prstGeom>
        </p:spPr>
      </p:pic>
      <p:sp>
        <p:nvSpPr>
          <p:cNvPr id="180" name="Rectangle 17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5366923" y="5895974"/>
            <a:ext cx="1734618" cy="810206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>
                <a:solidFill>
                  <a:srgbClr val="5A6B86"/>
                </a:solidFill>
              </a:rPr>
              <a:t>EKS node (secondary</a:t>
            </a:r>
            <a:r>
              <a:rPr lang="en-US" sz="1200" kern="0" dirty="0">
                <a:solidFill>
                  <a:srgbClr val="5A6B86"/>
                </a:solidFill>
              </a:rPr>
              <a:t>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D9A31FA-0AFD-1146-8C82-7587F57E4A00}"/>
              </a:ext>
            </a:extLst>
          </p:cNvPr>
          <p:cNvSpPr txBox="1"/>
          <p:nvPr/>
        </p:nvSpPr>
        <p:spPr>
          <a:xfrm>
            <a:off x="5463286" y="6452996"/>
            <a:ext cx="583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0A6CB2A-9937-4C48-B93F-176C76D30DE7}"/>
              </a:ext>
            </a:extLst>
          </p:cNvPr>
          <p:cNvSpPr txBox="1"/>
          <p:nvPr/>
        </p:nvSpPr>
        <p:spPr>
          <a:xfrm>
            <a:off x="6192439" y="6452996"/>
            <a:ext cx="85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83" name="Graphic 13">
            <a:extLst>
              <a:ext uri="{FF2B5EF4-FFF2-40B4-BE49-F238E27FC236}">
                <a16:creationId xmlns:a16="http://schemas.microsoft.com/office/drawing/2014/main" id="{8ED914EA-8278-5449-B046-F8859FA607C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560836" y="6140978"/>
            <a:ext cx="388347" cy="388347"/>
          </a:xfrm>
          <a:prstGeom prst="rect">
            <a:avLst/>
          </a:prstGeom>
        </p:spPr>
      </p:pic>
      <p:pic>
        <p:nvPicPr>
          <p:cNvPr id="184" name="Graphic 16">
            <a:extLst>
              <a:ext uri="{FF2B5EF4-FFF2-40B4-BE49-F238E27FC236}">
                <a16:creationId xmlns:a16="http://schemas.microsoft.com/office/drawing/2014/main" id="{3A1CF595-C049-5A4C-B708-65659851F7F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425379" y="6140978"/>
            <a:ext cx="388347" cy="388347"/>
          </a:xfrm>
          <a:prstGeom prst="rect">
            <a:avLst/>
          </a:prstGeom>
        </p:spPr>
      </p:pic>
      <p:sp>
        <p:nvSpPr>
          <p:cNvPr id="185" name="Rectangle 184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8345243" y="5895974"/>
            <a:ext cx="1734618" cy="810206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>
                <a:solidFill>
                  <a:srgbClr val="5A6B86"/>
                </a:solidFill>
              </a:rPr>
              <a:t>EKS node (secondary</a:t>
            </a:r>
            <a:r>
              <a:rPr lang="en-US" sz="1200" kern="0" dirty="0">
                <a:solidFill>
                  <a:srgbClr val="5A6B86"/>
                </a:solidFill>
              </a:rPr>
              <a:t>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D9A31FA-0AFD-1146-8C82-7587F57E4A00}"/>
              </a:ext>
            </a:extLst>
          </p:cNvPr>
          <p:cNvSpPr txBox="1"/>
          <p:nvPr/>
        </p:nvSpPr>
        <p:spPr>
          <a:xfrm>
            <a:off x="8441606" y="6452996"/>
            <a:ext cx="583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0A6CB2A-9937-4C48-B93F-176C76D30DE7}"/>
              </a:ext>
            </a:extLst>
          </p:cNvPr>
          <p:cNvSpPr txBox="1"/>
          <p:nvPr/>
        </p:nvSpPr>
        <p:spPr>
          <a:xfrm>
            <a:off x="9170759" y="6452996"/>
            <a:ext cx="85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88" name="Graphic 13">
            <a:extLst>
              <a:ext uri="{FF2B5EF4-FFF2-40B4-BE49-F238E27FC236}">
                <a16:creationId xmlns:a16="http://schemas.microsoft.com/office/drawing/2014/main" id="{8ED914EA-8278-5449-B046-F8859FA607C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39156" y="6140978"/>
            <a:ext cx="388347" cy="388347"/>
          </a:xfrm>
          <a:prstGeom prst="rect">
            <a:avLst/>
          </a:prstGeom>
        </p:spPr>
      </p:pic>
      <p:pic>
        <p:nvPicPr>
          <p:cNvPr id="189" name="Graphic 16">
            <a:extLst>
              <a:ext uri="{FF2B5EF4-FFF2-40B4-BE49-F238E27FC236}">
                <a16:creationId xmlns:a16="http://schemas.microsoft.com/office/drawing/2014/main" id="{3A1CF595-C049-5A4C-B708-65659851F7F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403699" y="6140978"/>
            <a:ext cx="388347" cy="388347"/>
          </a:xfrm>
          <a:prstGeom prst="rect">
            <a:avLst/>
          </a:prstGeom>
        </p:spPr>
      </p:pic>
      <p:pic>
        <p:nvPicPr>
          <p:cNvPr id="120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8723" y="3657601"/>
            <a:ext cx="394953" cy="394953"/>
          </a:xfrm>
          <a:prstGeom prst="rect">
            <a:avLst/>
          </a:prstGeom>
        </p:spPr>
      </p:pic>
      <p:pic>
        <p:nvPicPr>
          <p:cNvPr id="12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2254" y="3657601"/>
            <a:ext cx="394953" cy="394953"/>
          </a:xfrm>
          <a:prstGeom prst="rect">
            <a:avLst/>
          </a:prstGeom>
        </p:spPr>
      </p:pic>
      <p:sp>
        <p:nvSpPr>
          <p:cNvPr id="89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 txBox="1">
            <a:spLocks/>
          </p:cNvSpPr>
          <p:nvPr/>
        </p:nvSpPr>
        <p:spPr>
          <a:xfrm>
            <a:off x="75292" y="1333766"/>
            <a:ext cx="1225971" cy="55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41B2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/>
              <a:t>EKS</a:t>
            </a:r>
            <a:endParaRPr lang="en-US" sz="1400" dirty="0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CD4E5E19-4E83-4F46-B1E2-03E9F161323E}"/>
              </a:ext>
            </a:extLst>
          </p:cNvPr>
          <p:cNvSpPr/>
          <p:nvPr/>
        </p:nvSpPr>
        <p:spPr>
          <a:xfrm flipH="1">
            <a:off x="1635056" y="5305752"/>
            <a:ext cx="412121" cy="43229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</TotalTime>
  <Words>385</Words>
  <Application>Microsoft Macintosh PowerPoint</Application>
  <PresentationFormat>Custom</PresentationFormat>
  <Paragraphs>198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JFrog EC2 High Availability Deployment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Trace3 JFrog Artifactory AWS Quickstart</dc:title>
  <dc:creator>Travis McVey</dc:creator>
  <cp:lastModifiedBy>Microsoft Office User</cp:lastModifiedBy>
  <cp:revision>81</cp:revision>
  <dcterms:created xsi:type="dcterms:W3CDTF">2019-09-16T14:37:06Z</dcterms:created>
  <dcterms:modified xsi:type="dcterms:W3CDTF">2021-11-24T18:52:38Z</dcterms:modified>
</cp:coreProperties>
</file>