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64592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40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2693671"/>
            <a:ext cx="13990320" cy="573024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644891"/>
            <a:ext cx="12344400" cy="3973829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876300"/>
            <a:ext cx="354901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876300"/>
            <a:ext cx="10441305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4103375"/>
            <a:ext cx="14196060" cy="6846569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1014715"/>
            <a:ext cx="14196060" cy="3600449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/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0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4381500"/>
            <a:ext cx="699516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876304"/>
            <a:ext cx="1419606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4034791"/>
            <a:ext cx="6963012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6012180"/>
            <a:ext cx="6963012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4034791"/>
            <a:ext cx="6997304" cy="1977389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6012180"/>
            <a:ext cx="6997304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2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2369824"/>
            <a:ext cx="8332470" cy="116967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2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097280"/>
            <a:ext cx="5308520" cy="384048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2369824"/>
            <a:ext cx="8332470" cy="116967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4937760"/>
            <a:ext cx="5308520" cy="9147811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3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876304"/>
            <a:ext cx="1419606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4381500"/>
            <a:ext cx="1419606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27F3-DAF8-43C6-9D25-6964D71B0B3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5255244"/>
            <a:ext cx="55549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A10F-6756-4CC3-8994-14AF9AF4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microsoft.com/office/2007/relationships/hdphoto" Target="../media/hdphoto1.wdp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microsoft.com/office/2007/relationships/hdphoto" Target="../media/hdphoto1.wdp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6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3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image" Target="../media/image26.svg"/><Relationship Id="rId30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20" Type="http://schemas.openxmlformats.org/officeDocument/2006/relationships/image" Target="../media/image21.svg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svg"/><Relationship Id="rId27" Type="http://schemas.openxmlformats.org/officeDocument/2006/relationships/image" Target="../media/image27.png"/><Relationship Id="rId30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20" Type="http://schemas.openxmlformats.org/officeDocument/2006/relationships/image" Target="../media/image21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23" Type="http://schemas.openxmlformats.org/officeDocument/2006/relationships/image" Target="../media/image24.png"/><Relationship Id="rId28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31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3.sv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800"/>
            <a:ext cx="10296429" cy="80892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56498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542131" y="648381"/>
            <a:ext cx="13147699" cy="970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2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864968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3"/>
            <a:ext cx="2812301" cy="861895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18717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919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30352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7" y="57254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52" y="6489053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File System (Amazon EFS)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67" y="87485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86" y="9512186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31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147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548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31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27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4243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44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27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688617" y="2959582"/>
            <a:ext cx="186871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3"/>
            <a:ext cx="2562067" cy="56498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6A83645C-C623-4768-8A69-B02079496FDA}"/>
              </a:ext>
            </a:extLst>
          </p:cNvPr>
          <p:cNvGrpSpPr/>
          <p:nvPr/>
        </p:nvGrpSpPr>
        <p:grpSpPr>
          <a:xfrm>
            <a:off x="2344387" y="4090185"/>
            <a:ext cx="11132816" cy="1879541"/>
            <a:chOff x="1214087" y="4090185"/>
            <a:chExt cx="11132816" cy="18795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10CA56-F65B-4A8E-989D-CE4E64F61151}"/>
                </a:ext>
              </a:extLst>
            </p:cNvPr>
            <p:cNvSpPr/>
            <p:nvPr/>
          </p:nvSpPr>
          <p:spPr>
            <a:xfrm>
              <a:off x="4002033" y="4090185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40" name="Graphic 6">
              <a:extLst>
                <a:ext uri="{FF2B5EF4-FFF2-40B4-BE49-F238E27FC236}">
                  <a16:creationId xmlns:a16="http://schemas.microsoft.com/office/drawing/2014/main" id="{A87713DC-6FAE-453E-B481-5253D6C18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/>
            <a:srcRect/>
            <a:stretch/>
          </p:blipFill>
          <p:spPr bwMode="auto">
            <a:xfrm>
              <a:off x="1972912" y="453719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5E427B65-FC77-4C50-96A7-36DAD97A4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087" y="530501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F33A482-C760-4094-AA36-050A9F012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754696" y="4595767"/>
              <a:ext cx="1592207" cy="628149"/>
            </a:xfrm>
            <a:prstGeom prst="rect">
              <a:avLst/>
            </a:prstGeom>
          </p:spPr>
        </p:pic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BA234702-28C9-42F3-9C7F-26DEFFE66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243" y="4633844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pic>
          <p:nvPicPr>
            <p:cNvPr id="44" name="Graphic 104">
              <a:extLst>
                <a:ext uri="{FF2B5EF4-FFF2-40B4-BE49-F238E27FC236}">
                  <a16:creationId xmlns:a16="http://schemas.microsoft.com/office/drawing/2014/main" id="{85C5056E-4338-4B4E-8D4A-FCCE03227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25696" y="417984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F504F176-2F1E-4D60-B386-44AE511F0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243" y="5633994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46" name="Graphic 104">
              <a:extLst>
                <a:ext uri="{FF2B5EF4-FFF2-40B4-BE49-F238E27FC236}">
                  <a16:creationId xmlns:a16="http://schemas.microsoft.com/office/drawing/2014/main" id="{EFCCB060-D686-4AA3-B039-3FE5475A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25696" y="517999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AB989AC-96BD-418C-886B-FEFA9F40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4452" y="4091772"/>
              <a:ext cx="381000" cy="3810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3FA3D2-E7CB-4AB9-B187-0EBE6D986885}"/>
                </a:ext>
              </a:extLst>
            </p:cNvPr>
            <p:cNvSpPr/>
            <p:nvPr/>
          </p:nvSpPr>
          <p:spPr>
            <a:xfrm>
              <a:off x="4002033" y="5079138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E3DE2315-2139-4149-8071-F8BDF2A26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4452" y="5080725"/>
              <a:ext cx="381000" cy="381000"/>
            </a:xfrm>
            <a:prstGeom prst="rect">
              <a:avLst/>
            </a:prstGeom>
          </p:spPr>
        </p:pic>
        <p:pic>
          <p:nvPicPr>
            <p:cNvPr id="50" name="Graphic 93">
              <a:extLst>
                <a:ext uri="{FF2B5EF4-FFF2-40B4-BE49-F238E27FC236}">
                  <a16:creationId xmlns:a16="http://schemas.microsoft.com/office/drawing/2014/main" id="{EEF17481-9693-4C04-BABF-F72203044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32519" y="4178807"/>
              <a:ext cx="457200" cy="457200"/>
            </a:xfrm>
            <a:prstGeom prst="rect">
              <a:avLst/>
            </a:prstGeom>
          </p:spPr>
        </p:pic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B849319-B93D-4A83-8568-50BF7C3E8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8310" y="5632870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52" name="Graphic 104">
              <a:extLst>
                <a:ext uri="{FF2B5EF4-FFF2-40B4-BE49-F238E27FC236}">
                  <a16:creationId xmlns:a16="http://schemas.microsoft.com/office/drawing/2014/main" id="{AC1EF6BF-805E-4680-B896-12B40B180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8730763" y="518464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57227F5A-734A-45BF-A1B8-C4F139353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3943" y="4636008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52E93D0-6D5E-42EF-BEF9-10D586ACCA0F}"/>
                </a:ext>
              </a:extLst>
            </p:cNvPr>
            <p:cNvGrpSpPr/>
            <p:nvPr/>
          </p:nvGrpSpPr>
          <p:grpSpPr>
            <a:xfrm flipH="1">
              <a:off x="9680538" y="4416550"/>
              <a:ext cx="1126243" cy="995265"/>
              <a:chOff x="2705845" y="4412207"/>
              <a:chExt cx="1719849" cy="995265"/>
            </a:xfrm>
          </p:grpSpPr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EB361A43-979B-49D6-97CD-2ACE1C536F53}"/>
                  </a:ext>
                </a:extLst>
              </p:cNvPr>
              <p:cNvSpPr/>
              <p:nvPr/>
            </p:nvSpPr>
            <p:spPr bwMode="auto">
              <a:xfrm rot="10800000">
                <a:off x="3859152" y="4412207"/>
                <a:ext cx="566542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3261F54-A5DD-4F5C-8C66-A4FCEE62D1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05845" y="4909842"/>
                <a:ext cx="1153307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178D8EB-19C4-4F18-9E0E-244E5A8B5AF1}"/>
                </a:ext>
              </a:extLst>
            </p:cNvPr>
            <p:cNvGrpSpPr/>
            <p:nvPr/>
          </p:nvGrpSpPr>
          <p:grpSpPr>
            <a:xfrm>
              <a:off x="2734912" y="4416552"/>
              <a:ext cx="1257370" cy="995265"/>
              <a:chOff x="2734912" y="4416552"/>
              <a:chExt cx="1257370" cy="995265"/>
            </a:xfrm>
          </p:grpSpPr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A23F92ED-D990-44A4-A59A-2DB75115589F}"/>
                  </a:ext>
                </a:extLst>
              </p:cNvPr>
              <p:cNvSpPr/>
              <p:nvPr/>
            </p:nvSpPr>
            <p:spPr bwMode="auto">
              <a:xfrm rot="10800000">
                <a:off x="3621282" y="4416552"/>
                <a:ext cx="371000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DB1F6A9-5E30-4A4D-A20C-0C18E236052A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 bwMode="auto">
              <a:xfrm flipV="1">
                <a:off x="2734912" y="4914187"/>
                <a:ext cx="886370" cy="4008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FFD2CD4-9BFB-4761-94B2-EC825DF1148F}"/>
              </a:ext>
            </a:extLst>
          </p:cNvPr>
          <p:cNvGrpSpPr/>
          <p:nvPr/>
        </p:nvGrpSpPr>
        <p:grpSpPr>
          <a:xfrm>
            <a:off x="2378844" y="6630918"/>
            <a:ext cx="10884335" cy="1879541"/>
            <a:chOff x="1248544" y="6630918"/>
            <a:chExt cx="10884335" cy="1879541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426111FE-9B98-4F5B-A5E4-2078D44BA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789920" y="7066755"/>
              <a:ext cx="1342959" cy="74520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34BD26-BE2C-4D0E-A779-3180C5ACB756}"/>
                </a:ext>
              </a:extLst>
            </p:cNvPr>
            <p:cNvSpPr/>
            <p:nvPr/>
          </p:nvSpPr>
          <p:spPr>
            <a:xfrm>
              <a:off x="4036490" y="6630918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C11A2326-96FC-4BFF-8022-FE814E2CE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/>
            <a:srcRect/>
            <a:stretch/>
          </p:blipFill>
          <p:spPr bwMode="auto">
            <a:xfrm>
              <a:off x="2007369" y="707792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E1489A67-9EA0-4064-B1B3-B250EA27E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544" y="7845748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Elastic Load Balancing</a:t>
              </a:r>
            </a:p>
          </p:txBody>
        </p:sp>
        <p:sp>
          <p:nvSpPr>
            <p:cNvPr id="63" name="TextBox 16">
              <a:extLst>
                <a:ext uri="{FF2B5EF4-FFF2-40B4-BE49-F238E27FC236}">
                  <a16:creationId xmlns:a16="http://schemas.microsoft.com/office/drawing/2014/main" id="{B3AC6F89-9767-4E98-9800-92EC1ADEC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700" y="7174577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pic>
          <p:nvPicPr>
            <p:cNvPr id="64" name="Graphic 104">
              <a:extLst>
                <a:ext uri="{FF2B5EF4-FFF2-40B4-BE49-F238E27FC236}">
                  <a16:creationId xmlns:a16="http://schemas.microsoft.com/office/drawing/2014/main" id="{FAD3E652-A36C-4649-86D7-DED860C05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60153" y="672058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Box 16">
              <a:extLst>
                <a:ext uri="{FF2B5EF4-FFF2-40B4-BE49-F238E27FC236}">
                  <a16:creationId xmlns:a16="http://schemas.microsoft.com/office/drawing/2014/main" id="{A80ED0B8-1941-4BF3-8C7E-D40D0FEF6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700" y="8174727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66" name="Graphic 104">
              <a:extLst>
                <a:ext uri="{FF2B5EF4-FFF2-40B4-BE49-F238E27FC236}">
                  <a16:creationId xmlns:a16="http://schemas.microsoft.com/office/drawing/2014/main" id="{BD3D8D33-53E9-493B-BF39-E8A6FD954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4460153" y="772073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67FAA0B7-6666-4A7A-A232-463E50829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8909" y="6632505"/>
              <a:ext cx="381000" cy="38100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02B0146-D80B-4742-BC4F-94E3CD29F8F5}"/>
                </a:ext>
              </a:extLst>
            </p:cNvPr>
            <p:cNvSpPr/>
            <p:nvPr/>
          </p:nvSpPr>
          <p:spPr>
            <a:xfrm>
              <a:off x="4036490" y="7619871"/>
              <a:ext cx="5625841" cy="890588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 Scaling group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0FB00CC3-FA99-45C4-939A-B261D5EA9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8909" y="7621458"/>
              <a:ext cx="381000" cy="381000"/>
            </a:xfrm>
            <a:prstGeom prst="rect">
              <a:avLst/>
            </a:prstGeom>
          </p:spPr>
        </p:pic>
        <p:pic>
          <p:nvPicPr>
            <p:cNvPr id="70" name="Graphic 93">
              <a:extLst>
                <a:ext uri="{FF2B5EF4-FFF2-40B4-BE49-F238E27FC236}">
                  <a16:creationId xmlns:a16="http://schemas.microsoft.com/office/drawing/2014/main" id="{32401740-E3AB-4116-AD7E-260EDC5F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766976" y="6719540"/>
              <a:ext cx="457200" cy="457200"/>
            </a:xfrm>
            <a:prstGeom prst="rect">
              <a:avLst/>
            </a:prstGeom>
          </p:spPr>
        </p:pic>
        <p:sp>
          <p:nvSpPr>
            <p:cNvPr id="71" name="TextBox 16">
              <a:extLst>
                <a:ext uri="{FF2B5EF4-FFF2-40B4-BE49-F238E27FC236}">
                  <a16:creationId xmlns:a16="http://schemas.microsoft.com/office/drawing/2014/main" id="{CDDECF4C-8517-4B6E-A8B0-8F48C7B32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2767" y="8173603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Secondary node</a:t>
              </a:r>
            </a:p>
          </p:txBody>
        </p:sp>
        <p:pic>
          <p:nvPicPr>
            <p:cNvPr id="72" name="Graphic 104">
              <a:extLst>
                <a:ext uri="{FF2B5EF4-FFF2-40B4-BE49-F238E27FC236}">
                  <a16:creationId xmlns:a16="http://schemas.microsoft.com/office/drawing/2014/main" id="{EC544124-12BC-430B-A359-529C638A3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8765220" y="77253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TextBox 16">
              <a:extLst>
                <a:ext uri="{FF2B5EF4-FFF2-40B4-BE49-F238E27FC236}">
                  <a16:creationId xmlns:a16="http://schemas.microsoft.com/office/drawing/2014/main" id="{F04A621A-4157-4523-A624-AEDC5C270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400" y="7176741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Primary node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47D2B49-DFBB-4C83-BD98-BD9E10E06687}"/>
                </a:ext>
              </a:extLst>
            </p:cNvPr>
            <p:cNvGrpSpPr/>
            <p:nvPr/>
          </p:nvGrpSpPr>
          <p:grpSpPr>
            <a:xfrm flipH="1">
              <a:off x="9714995" y="6957283"/>
              <a:ext cx="1126243" cy="995265"/>
              <a:chOff x="2705845" y="4412207"/>
              <a:chExt cx="1719849" cy="995265"/>
            </a:xfrm>
          </p:grpSpPr>
          <p:sp>
            <p:nvSpPr>
              <p:cNvPr id="75" name="Freeform 26">
                <a:extLst>
                  <a:ext uri="{FF2B5EF4-FFF2-40B4-BE49-F238E27FC236}">
                    <a16:creationId xmlns:a16="http://schemas.microsoft.com/office/drawing/2014/main" id="{5FC5EF19-871C-4A48-822A-029B9D47079B}"/>
                  </a:ext>
                </a:extLst>
              </p:cNvPr>
              <p:cNvSpPr/>
              <p:nvPr/>
            </p:nvSpPr>
            <p:spPr bwMode="auto">
              <a:xfrm rot="10800000">
                <a:off x="3859152" y="4412207"/>
                <a:ext cx="566542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BEF53D8-F24B-47C4-8D4E-9FFC8C7C86D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05845" y="4909842"/>
                <a:ext cx="1153307" cy="0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25C31B8-2958-4BE6-B655-466DC60E5826}"/>
                </a:ext>
              </a:extLst>
            </p:cNvPr>
            <p:cNvGrpSpPr/>
            <p:nvPr/>
          </p:nvGrpSpPr>
          <p:grpSpPr>
            <a:xfrm>
              <a:off x="2769369" y="6957285"/>
              <a:ext cx="1257370" cy="995265"/>
              <a:chOff x="2734912" y="4416552"/>
              <a:chExt cx="1257370" cy="995265"/>
            </a:xfrm>
          </p:grpSpPr>
          <p:sp>
            <p:nvSpPr>
              <p:cNvPr id="78" name="Freeform 26">
                <a:extLst>
                  <a:ext uri="{FF2B5EF4-FFF2-40B4-BE49-F238E27FC236}">
                    <a16:creationId xmlns:a16="http://schemas.microsoft.com/office/drawing/2014/main" id="{01B0E70B-9065-4C43-B71F-B252EF02C96C}"/>
                  </a:ext>
                </a:extLst>
              </p:cNvPr>
              <p:cNvSpPr/>
              <p:nvPr/>
            </p:nvSpPr>
            <p:spPr bwMode="auto">
              <a:xfrm rot="10800000">
                <a:off x="3621282" y="4416552"/>
                <a:ext cx="371000" cy="99526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2700">
                <a:solidFill>
                  <a:schemeClr val="tx2"/>
                </a:solidFill>
                <a:headEnd type="arrow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7C34DE7-B870-46FC-A4CA-38B2EF67D836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 bwMode="auto">
              <a:xfrm flipV="1">
                <a:off x="2734912" y="4914187"/>
                <a:ext cx="886370" cy="4008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85" y="87396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503209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40" idx="1"/>
          </p:cNvCxnSpPr>
          <p:nvPr/>
        </p:nvCxnSpPr>
        <p:spPr>
          <a:xfrm>
            <a:off x="2258882" y="4915076"/>
            <a:ext cx="844330" cy="3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0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65097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19390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7018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3"/>
            <a:ext cx="2812301" cy="91904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19043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57173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375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303520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23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948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23" y="86654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142" y="9424416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27073" y="2959582"/>
            <a:ext cx="18695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3"/>
            <a:ext cx="2562067" cy="61141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0" name="Graphic 6">
            <a:extLst>
              <a:ext uri="{FF2B5EF4-FFF2-40B4-BE49-F238E27FC236}">
                <a16:creationId xmlns:a16="http://schemas.microsoft.com/office/drawing/2014/main" id="{A87713DC-6FAE-453E-B481-5253D6C1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/>
          <a:srcRect/>
          <a:stretch/>
        </p:blipFill>
        <p:spPr bwMode="auto">
          <a:xfrm>
            <a:off x="3111123" y="45371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298" y="530501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78D8EB-19C4-4F18-9E0E-244E5A8B5AF1}"/>
              </a:ext>
            </a:extLst>
          </p:cNvPr>
          <p:cNvGrpSpPr/>
          <p:nvPr/>
        </p:nvGrpSpPr>
        <p:grpSpPr>
          <a:xfrm>
            <a:off x="3873123" y="4416552"/>
            <a:ext cx="1249459" cy="995265"/>
            <a:chOff x="2742823" y="4416552"/>
            <a:chExt cx="1249459" cy="995265"/>
          </a:xfrm>
        </p:grpSpPr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id="{A23F92ED-D990-44A4-A59A-2DB75115589F}"/>
                </a:ext>
              </a:extLst>
            </p:cNvPr>
            <p:cNvSpPr/>
            <p:nvPr/>
          </p:nvSpPr>
          <p:spPr bwMode="auto">
            <a:xfrm rot="10800000">
              <a:off x="3621282" y="4416552"/>
              <a:ext cx="371000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DB1F6A9-5E30-4A4D-A20C-0C18E236052A}"/>
                </a:ext>
              </a:extLst>
            </p:cNvPr>
            <p:cNvCxnSpPr>
              <a:cxnSpLocks/>
              <a:stCxn id="40" idx="3"/>
            </p:cNvCxnSpPr>
            <p:nvPr/>
          </p:nvCxnSpPr>
          <p:spPr bwMode="auto">
            <a:xfrm flipV="1">
              <a:off x="2742823" y="4914187"/>
              <a:ext cx="878459" cy="40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1" name="Graphic 6">
            <a:extLst>
              <a:ext uri="{FF2B5EF4-FFF2-40B4-BE49-F238E27FC236}">
                <a16:creationId xmlns:a16="http://schemas.microsoft.com/office/drawing/2014/main" id="{C11A2326-96FC-4BFF-8022-FE814E2C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/>
          <a:srcRect/>
          <a:stretch/>
        </p:blipFill>
        <p:spPr bwMode="auto">
          <a:xfrm>
            <a:off x="3111123" y="70779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2">
            <a:extLst>
              <a:ext uri="{FF2B5EF4-FFF2-40B4-BE49-F238E27FC236}">
                <a16:creationId xmlns:a16="http://schemas.microsoft.com/office/drawing/2014/main" id="{E1489A67-9EA0-4064-B1B3-B250EA27E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298" y="784574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25C31B8-2958-4BE6-B655-466DC60E5826}"/>
              </a:ext>
            </a:extLst>
          </p:cNvPr>
          <p:cNvGrpSpPr/>
          <p:nvPr/>
        </p:nvGrpSpPr>
        <p:grpSpPr>
          <a:xfrm>
            <a:off x="3873123" y="6957285"/>
            <a:ext cx="1283916" cy="995265"/>
            <a:chOff x="2708366" y="4416552"/>
            <a:chExt cx="1283916" cy="995265"/>
          </a:xfrm>
        </p:grpSpPr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1B0E70B-9065-4C43-B71F-B252EF02C96C}"/>
                </a:ext>
              </a:extLst>
            </p:cNvPr>
            <p:cNvSpPr/>
            <p:nvPr/>
          </p:nvSpPr>
          <p:spPr bwMode="auto">
            <a:xfrm rot="10800000">
              <a:off x="3621282" y="4416552"/>
              <a:ext cx="371000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7C34DE7-B870-46FC-A4CA-38B2EF67D836}"/>
                </a:ext>
              </a:extLst>
            </p:cNvPr>
            <p:cNvCxnSpPr>
              <a:cxnSpLocks/>
              <a:stCxn id="61" idx="3"/>
            </p:cNvCxnSpPr>
            <p:nvPr/>
          </p:nvCxnSpPr>
          <p:spPr bwMode="auto">
            <a:xfrm flipV="1">
              <a:off x="2708366" y="4914187"/>
              <a:ext cx="912916" cy="40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700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40" idx="1"/>
          </p:cNvCxnSpPr>
          <p:nvPr/>
        </p:nvCxnSpPr>
        <p:spPr>
          <a:xfrm>
            <a:off x="2258882" y="4915076"/>
            <a:ext cx="852241" cy="3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700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800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3161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879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2"/>
            <a:ext cx="2812301" cy="93683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3683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20" name="Graphic 8">
            <a:extLst>
              <a:ext uri="{FF2B5EF4-FFF2-40B4-BE49-F238E27FC236}">
                <a16:creationId xmlns:a16="http://schemas.microsoft.com/office/drawing/2014/main" id="{61F4B7B4-3459-4A3A-83CA-A46184BF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86654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535915A7-44FE-4C50-B591-3CE4ABA9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358" y="9424416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3082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957285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60861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441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441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secondary DB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23">
            <a:extLst>
              <a:ext uri="{FF2B5EF4-FFF2-40B4-BE49-F238E27FC236}">
                <a16:creationId xmlns:a16="http://schemas.microsoft.com/office/drawing/2014/main" id="{F6F8C431-FB78-45E3-A9F6-1BE8D60D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92931" y="722966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0">
            <a:extLst>
              <a:ext uri="{FF2B5EF4-FFF2-40B4-BE49-F238E27FC236}">
                <a16:creationId xmlns:a16="http://schemas.microsoft.com/office/drawing/2014/main" id="{AC11261A-C552-4790-850F-617C20A48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372" y="774723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723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322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BFB21B7-97BF-4EA0-88BF-A97C52005840}"/>
              </a:ext>
            </a:extLst>
          </p:cNvPr>
          <p:cNvCxnSpPr>
            <a:cxnSpLocks/>
            <a:stCxn id="88" idx="1"/>
            <a:endCxn id="91" idx="1"/>
          </p:cNvCxnSpPr>
          <p:nvPr/>
        </p:nvCxnSpPr>
        <p:spPr>
          <a:xfrm flipV="1">
            <a:off x="2262831" y="7460861"/>
            <a:ext cx="988908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5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800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3161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879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2"/>
            <a:ext cx="2812301" cy="93683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3683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3082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957285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60861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6">
            <a:extLst>
              <a:ext uri="{FF2B5EF4-FFF2-40B4-BE49-F238E27FC236}">
                <a16:creationId xmlns:a16="http://schemas.microsoft.com/office/drawing/2014/main" id="{FA0A53BD-12AF-4496-9E43-E6F92FA77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53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A4744D4A-D751-4C8D-BA4F-3C0E50A5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685" y="942441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6">
            <a:extLst>
              <a:ext uri="{FF2B5EF4-FFF2-40B4-BE49-F238E27FC236}">
                <a16:creationId xmlns:a16="http://schemas.microsoft.com/office/drawing/2014/main" id="{5C07D567-A8FC-4F48-AE93-8C2326FE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24" y="86634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424416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secondary DB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6206253" y="9044422"/>
            <a:ext cx="354567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723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322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426" y="9424416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8158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37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081061-7498-4230-A5F1-1AF621E78C5E}"/>
              </a:ext>
            </a:extLst>
          </p:cNvPr>
          <p:cNvSpPr/>
          <p:nvPr/>
        </p:nvSpPr>
        <p:spPr>
          <a:xfrm>
            <a:off x="1487357" y="1320799"/>
            <a:ext cx="10296429" cy="880096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EB5F9-F76C-4BB7-941A-DBD889AE59FB}"/>
              </a:ext>
            </a:extLst>
          </p:cNvPr>
          <p:cNvSpPr/>
          <p:nvPr/>
        </p:nvSpPr>
        <p:spPr>
          <a:xfrm>
            <a:off x="4504896" y="3663483"/>
            <a:ext cx="2562067" cy="631612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44747-730C-4B46-B571-57DD7FE5A751}"/>
              </a:ext>
            </a:extLst>
          </p:cNvPr>
          <p:cNvSpPr/>
          <p:nvPr/>
        </p:nvSpPr>
        <p:spPr>
          <a:xfrm>
            <a:off x="923132" y="648381"/>
            <a:ext cx="12650150" cy="9879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9784F-CAEA-4C69-A7D4-712B2CC053FA}"/>
              </a:ext>
            </a:extLst>
          </p:cNvPr>
          <p:cNvSpPr/>
          <p:nvPr/>
        </p:nvSpPr>
        <p:spPr>
          <a:xfrm>
            <a:off x="5132333" y="2597820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2C3C786-3220-4DF8-BB95-E40BFEAB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3132" y="648381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7EAB0E1-4E3F-4D54-9C7C-59610B670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7356" y="1320800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6D96C10-B269-4A89-9994-A7AB27958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9659" y="3665072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64BB6FF-F8F1-4993-8656-91DD5DE45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259940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2C21EF-1675-4A63-A129-D9AC61BA8354}"/>
              </a:ext>
            </a:extLst>
          </p:cNvPr>
          <p:cNvSpPr/>
          <p:nvPr/>
        </p:nvSpPr>
        <p:spPr>
          <a:xfrm>
            <a:off x="4379781" y="931332"/>
            <a:ext cx="2812301" cy="936835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C8817-06E0-4591-A6FD-71622BD29BCF}"/>
              </a:ext>
            </a:extLst>
          </p:cNvPr>
          <p:cNvSpPr/>
          <p:nvPr/>
        </p:nvSpPr>
        <p:spPr>
          <a:xfrm>
            <a:off x="8685876" y="931332"/>
            <a:ext cx="2812301" cy="93683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4" name="Graphic 22">
            <a:extLst>
              <a:ext uri="{FF2B5EF4-FFF2-40B4-BE49-F238E27FC236}">
                <a16:creationId xmlns:a16="http://schemas.microsoft.com/office/drawing/2014/main" id="{8BF9A15B-3CBB-4EDE-A592-4D2180467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245389" y="272463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39">
            <a:extLst>
              <a:ext uri="{FF2B5EF4-FFF2-40B4-BE49-F238E27FC236}">
                <a16:creationId xmlns:a16="http://schemas.microsoft.com/office/drawing/2014/main" id="{87C5A5A9-40B1-4753-9247-3F2E8A2B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591" y="3184702"/>
            <a:ext cx="1135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pic>
        <p:nvPicPr>
          <p:cNvPr id="16" name="Graphic 23">
            <a:extLst>
              <a:ext uri="{FF2B5EF4-FFF2-40B4-BE49-F238E27FC236}">
                <a16:creationId xmlns:a16="http://schemas.microsoft.com/office/drawing/2014/main" id="{2471E343-92AA-405E-B30D-C9261A32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 flipH="1">
            <a:off x="1788982" y="46801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0">
            <a:extLst>
              <a:ext uri="{FF2B5EF4-FFF2-40B4-BE49-F238E27FC236}">
                <a16:creationId xmlns:a16="http://schemas.microsoft.com/office/drawing/2014/main" id="{796E36F2-AB62-48B8-8C54-78E5698E1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357" y="518922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EA8E1964-BF48-41F4-BEA6-5AE7932F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39" y="580166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B68AEECC-076E-4F96-A763-ED731688C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164" y="656525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6DF532-2D82-4DE2-A0A6-65CCDDB689CB}"/>
              </a:ext>
            </a:extLst>
          </p:cNvPr>
          <p:cNvSpPr/>
          <p:nvPr/>
        </p:nvSpPr>
        <p:spPr>
          <a:xfrm>
            <a:off x="4504897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CF49524-E7B4-46DC-965E-6BD4C76713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9208" y="1523997"/>
            <a:ext cx="381000" cy="381000"/>
          </a:xfrm>
          <a:prstGeom prst="rect">
            <a:avLst/>
          </a:prstGeom>
        </p:spPr>
      </p:pic>
      <p:pic>
        <p:nvPicPr>
          <p:cNvPr id="24" name="Graphic 60">
            <a:extLst>
              <a:ext uri="{FF2B5EF4-FFF2-40B4-BE49-F238E27FC236}">
                <a16:creationId xmlns:a16="http://schemas.microsoft.com/office/drawing/2014/main" id="{434BB656-9C64-4F5F-A6A0-7629A459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C329BEFA-2A51-413B-93DF-813D0B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F9A467A2-FA5D-43B4-A709-61CB84B5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870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7" name="Graphic 35">
            <a:extLst>
              <a:ext uri="{FF2B5EF4-FFF2-40B4-BE49-F238E27FC236}">
                <a16:creationId xmlns:a16="http://schemas.microsoft.com/office/drawing/2014/main" id="{053F0DA4-9DBA-4D27-8087-26CD522A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653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4C663E-3130-4BE8-8F87-9816652A2D6F}"/>
              </a:ext>
            </a:extLst>
          </p:cNvPr>
          <p:cNvSpPr/>
          <p:nvPr/>
        </p:nvSpPr>
        <p:spPr>
          <a:xfrm>
            <a:off x="8810993" y="1523998"/>
            <a:ext cx="2562068" cy="20488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EFDD55A-013D-485B-9735-8D0F03311B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15304" y="1523997"/>
            <a:ext cx="381000" cy="381000"/>
          </a:xfrm>
          <a:prstGeom prst="rect">
            <a:avLst/>
          </a:prstGeom>
        </p:spPr>
      </p:pic>
      <p:pic>
        <p:nvPicPr>
          <p:cNvPr id="30" name="Graphic 60">
            <a:extLst>
              <a:ext uri="{FF2B5EF4-FFF2-40B4-BE49-F238E27FC236}">
                <a16:creationId xmlns:a16="http://schemas.microsoft.com/office/drawing/2014/main" id="{F84B6F84-29E9-492C-80E2-4AEB07155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27309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6">
            <a:extLst>
              <a:ext uri="{FF2B5EF4-FFF2-40B4-BE49-F238E27FC236}">
                <a16:creationId xmlns:a16="http://schemas.microsoft.com/office/drawing/2014/main" id="{803482FA-F64B-476F-89A1-023B6544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317835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CE9AFBBE-F162-43D9-9974-17FB92C7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5541" y="2312983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3" name="Graphic 35">
            <a:extLst>
              <a:ext uri="{FF2B5EF4-FFF2-40B4-BE49-F238E27FC236}">
                <a16:creationId xmlns:a16="http://schemas.microsoft.com/office/drawing/2014/main" id="{A9099D82-D358-4471-9524-06404D65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24" y="18541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4012D8-70B7-45E9-BAC4-B13954629498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3715289" y="2959582"/>
            <a:ext cx="188136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CB029-01A2-4649-AA8D-21A6C77E4C61}"/>
              </a:ext>
            </a:extLst>
          </p:cNvPr>
          <p:cNvSpPr/>
          <p:nvPr/>
        </p:nvSpPr>
        <p:spPr>
          <a:xfrm>
            <a:off x="8810994" y="3663482"/>
            <a:ext cx="2562067" cy="63082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7BDD7A2-AFA9-4962-8BF3-26E6A7244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5757" y="3665072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B10CA56-F65B-4A8E-989D-CE4E64F61151}"/>
              </a:ext>
            </a:extLst>
          </p:cNvPr>
          <p:cNvSpPr/>
          <p:nvPr/>
        </p:nvSpPr>
        <p:spPr>
          <a:xfrm>
            <a:off x="5132333" y="4090185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5E427B65-FC77-4C50-96A7-36DAD97A4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519072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AF33A482-C760-4094-AA36-050A9F012D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884996" y="4595767"/>
            <a:ext cx="1592207" cy="628149"/>
          </a:xfrm>
          <a:prstGeom prst="rect">
            <a:avLst/>
          </a:prstGeom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BA234702-28C9-42F3-9C7F-26DEFFE6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46338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44" name="Graphic 104">
            <a:extLst>
              <a:ext uri="{FF2B5EF4-FFF2-40B4-BE49-F238E27FC236}">
                <a16:creationId xmlns:a16="http://schemas.microsoft.com/office/drawing/2014/main" id="{85C5056E-4338-4B4E-8D4A-FCCE032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41798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6">
            <a:extLst>
              <a:ext uri="{FF2B5EF4-FFF2-40B4-BE49-F238E27FC236}">
                <a16:creationId xmlns:a16="http://schemas.microsoft.com/office/drawing/2014/main" id="{F504F176-2F1E-4D60-B386-44AE511F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56339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46" name="Graphic 104">
            <a:extLst>
              <a:ext uri="{FF2B5EF4-FFF2-40B4-BE49-F238E27FC236}">
                <a16:creationId xmlns:a16="http://schemas.microsoft.com/office/drawing/2014/main" id="{EFCCB060-D686-4AA3-B039-3FE5475A4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5179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AB989AC-96BD-418C-886B-FEFA9F40A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4091772"/>
            <a:ext cx="381000" cy="381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3FA3D2-E7CB-4AB9-B187-0EBE6D986885}"/>
              </a:ext>
            </a:extLst>
          </p:cNvPr>
          <p:cNvSpPr/>
          <p:nvPr/>
        </p:nvSpPr>
        <p:spPr>
          <a:xfrm>
            <a:off x="5132333" y="507913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E3DE2315-2139-4149-8071-F8BDF2A267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54752" y="5080725"/>
            <a:ext cx="381000" cy="381000"/>
          </a:xfrm>
          <a:prstGeom prst="rect">
            <a:avLst/>
          </a:prstGeom>
        </p:spPr>
      </p:pic>
      <p:pic>
        <p:nvPicPr>
          <p:cNvPr id="50" name="Graphic 93">
            <a:extLst>
              <a:ext uri="{FF2B5EF4-FFF2-40B4-BE49-F238E27FC236}">
                <a16:creationId xmlns:a16="http://schemas.microsoft.com/office/drawing/2014/main" id="{EEF17481-9693-4C04-BABF-F722030442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4178807"/>
            <a:ext cx="457200" cy="457200"/>
          </a:xfrm>
          <a:prstGeom prst="rect">
            <a:avLst/>
          </a:prstGeom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B849319-B93D-4A83-8568-50BF7C3E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5632870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52" name="Graphic 104">
            <a:extLst>
              <a:ext uri="{FF2B5EF4-FFF2-40B4-BE49-F238E27FC236}">
                <a16:creationId xmlns:a16="http://schemas.microsoft.com/office/drawing/2014/main" id="{AC1EF6BF-805E-4680-B896-12B40B18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5184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6">
            <a:extLst>
              <a:ext uri="{FF2B5EF4-FFF2-40B4-BE49-F238E27FC236}">
                <a16:creationId xmlns:a16="http://schemas.microsoft.com/office/drawing/2014/main" id="{57227F5A-734A-45BF-A1B8-C4F1393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4636008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2E93D0-6D5E-42EF-BEF9-10D586ACCA0F}"/>
              </a:ext>
            </a:extLst>
          </p:cNvPr>
          <p:cNvGrpSpPr/>
          <p:nvPr/>
        </p:nvGrpSpPr>
        <p:grpSpPr>
          <a:xfrm flipH="1">
            <a:off x="10810838" y="4416550"/>
            <a:ext cx="1126243" cy="995265"/>
            <a:chOff x="2705845" y="4412207"/>
            <a:chExt cx="1719849" cy="995265"/>
          </a:xfrm>
        </p:grpSpPr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EB361A43-979B-49D6-97CD-2ACE1C536F53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3261F54-A5DD-4F5C-8C66-A4FCEE62D1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26">
            <a:extLst>
              <a:ext uri="{FF2B5EF4-FFF2-40B4-BE49-F238E27FC236}">
                <a16:creationId xmlns:a16="http://schemas.microsoft.com/office/drawing/2014/main" id="{A23F92ED-D990-44A4-A59A-2DB75115589F}"/>
              </a:ext>
            </a:extLst>
          </p:cNvPr>
          <p:cNvSpPr/>
          <p:nvPr/>
        </p:nvSpPr>
        <p:spPr bwMode="auto">
          <a:xfrm rot="10800000">
            <a:off x="4751582" y="4416552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B1F6A9-5E30-4A4D-A20C-0C18E236052A}"/>
              </a:ext>
            </a:extLst>
          </p:cNvPr>
          <p:cNvCxnSpPr>
            <a:cxnSpLocks/>
            <a:stCxn id="87" idx="3"/>
          </p:cNvCxnSpPr>
          <p:nvPr/>
        </p:nvCxnSpPr>
        <p:spPr bwMode="auto">
          <a:xfrm>
            <a:off x="3708939" y="4911322"/>
            <a:ext cx="1042643" cy="2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426111FE-9B98-4F5B-A5E4-2078D44BA65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920220" y="7066755"/>
            <a:ext cx="1342959" cy="74520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F134BD26-BE2C-4D0E-A779-3180C5ACB756}"/>
              </a:ext>
            </a:extLst>
          </p:cNvPr>
          <p:cNvSpPr/>
          <p:nvPr/>
        </p:nvSpPr>
        <p:spPr>
          <a:xfrm>
            <a:off x="5166790" y="6630918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B3AC6F89-9767-4E98-9800-92EC1ADEC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71745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pic>
        <p:nvPicPr>
          <p:cNvPr id="64" name="Graphic 104">
            <a:extLst>
              <a:ext uri="{FF2B5EF4-FFF2-40B4-BE49-F238E27FC236}">
                <a16:creationId xmlns:a16="http://schemas.microsoft.com/office/drawing/2014/main" id="{FAD3E652-A36C-4649-86D7-DED860C05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6720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A80ED0B8-1941-4BF3-8C7E-D40D0FEF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69" y="817472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66" name="Graphic 104">
            <a:extLst>
              <a:ext uri="{FF2B5EF4-FFF2-40B4-BE49-F238E27FC236}">
                <a16:creationId xmlns:a16="http://schemas.microsoft.com/office/drawing/2014/main" id="{BD3D8D33-53E9-493B-BF39-E8A6FD95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596653" y="7720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67FAA0B7-6666-4A7A-A232-463E50829B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6632505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02B0146-D80B-4742-BC4F-94E3CD29F8F5}"/>
              </a:ext>
            </a:extLst>
          </p:cNvPr>
          <p:cNvSpPr/>
          <p:nvPr/>
        </p:nvSpPr>
        <p:spPr>
          <a:xfrm>
            <a:off x="5166790" y="7619871"/>
            <a:ext cx="5625841" cy="8905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FB00CC3-FA99-45C4-939A-B261D5EA9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89209" y="7621458"/>
            <a:ext cx="381000" cy="381000"/>
          </a:xfrm>
          <a:prstGeom prst="rect">
            <a:avLst/>
          </a:prstGeom>
        </p:spPr>
      </p:pic>
      <p:pic>
        <p:nvPicPr>
          <p:cNvPr id="70" name="Graphic 93">
            <a:extLst>
              <a:ext uri="{FF2B5EF4-FFF2-40B4-BE49-F238E27FC236}">
                <a16:creationId xmlns:a16="http://schemas.microsoft.com/office/drawing/2014/main" id="{32401740-E3AB-4116-AD7E-260EDC5F54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4324" y="6719540"/>
            <a:ext cx="457200" cy="457200"/>
          </a:xfrm>
          <a:prstGeom prst="rect">
            <a:avLst/>
          </a:prstGeom>
        </p:spPr>
      </p:pic>
      <p:sp>
        <p:nvSpPr>
          <p:cNvPr id="71" name="TextBox 16">
            <a:extLst>
              <a:ext uri="{FF2B5EF4-FFF2-40B4-BE49-F238E27FC236}">
                <a16:creationId xmlns:a16="http://schemas.microsoft.com/office/drawing/2014/main" id="{CDDECF4C-8517-4B6E-A8B0-8F48C7B3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817360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node</a:t>
            </a:r>
          </a:p>
        </p:txBody>
      </p:sp>
      <p:pic>
        <p:nvPicPr>
          <p:cNvPr id="72" name="Graphic 104">
            <a:extLst>
              <a:ext uri="{FF2B5EF4-FFF2-40B4-BE49-F238E27FC236}">
                <a16:creationId xmlns:a16="http://schemas.microsoft.com/office/drawing/2014/main" id="{EC544124-12BC-430B-A359-529C638A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904324" y="77253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F04A621A-4157-4523-A624-AEDC5C27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140" y="717674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Primary node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7D2B49-DFBB-4C83-BD98-BD9E10E06687}"/>
              </a:ext>
            </a:extLst>
          </p:cNvPr>
          <p:cNvGrpSpPr/>
          <p:nvPr/>
        </p:nvGrpSpPr>
        <p:grpSpPr>
          <a:xfrm flipH="1">
            <a:off x="10845295" y="6957283"/>
            <a:ext cx="1126243" cy="995265"/>
            <a:chOff x="2705845" y="4412207"/>
            <a:chExt cx="1719849" cy="995265"/>
          </a:xfrm>
        </p:grpSpPr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5FC5EF19-871C-4A48-822A-029B9D47079B}"/>
                </a:ext>
              </a:extLst>
            </p:cNvPr>
            <p:cNvSpPr/>
            <p:nvPr/>
          </p:nvSpPr>
          <p:spPr bwMode="auto">
            <a:xfrm rot="10800000">
              <a:off x="3859152" y="4412207"/>
              <a:ext cx="566542" cy="9952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BEF53D8-F24B-47C4-8D4E-9FFC8C7C86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05845" y="4909842"/>
              <a:ext cx="115330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26">
            <a:extLst>
              <a:ext uri="{FF2B5EF4-FFF2-40B4-BE49-F238E27FC236}">
                <a16:creationId xmlns:a16="http://schemas.microsoft.com/office/drawing/2014/main" id="{01B0E70B-9065-4C43-B71F-B252EF02C96C}"/>
              </a:ext>
            </a:extLst>
          </p:cNvPr>
          <p:cNvSpPr/>
          <p:nvPr/>
        </p:nvSpPr>
        <p:spPr bwMode="auto">
          <a:xfrm rot="10800000">
            <a:off x="4786039" y="6957285"/>
            <a:ext cx="371000" cy="99526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C34DE7-B870-46FC-A4CA-38B2EF67D836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>
            <a:off x="3708939" y="7460861"/>
            <a:ext cx="106531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E4C247D-6130-422B-8D8F-FA1B6FCC6167}"/>
              </a:ext>
            </a:extLst>
          </p:cNvPr>
          <p:cNvCxnSpPr>
            <a:cxnSpLocks/>
            <a:stCxn id="16" idx="1"/>
            <a:endCxn id="87" idx="1"/>
          </p:cNvCxnSpPr>
          <p:nvPr/>
        </p:nvCxnSpPr>
        <p:spPr>
          <a:xfrm flipV="1">
            <a:off x="2258882" y="4911322"/>
            <a:ext cx="992857" cy="37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">
            <a:extLst>
              <a:ext uri="{FF2B5EF4-FFF2-40B4-BE49-F238E27FC236}">
                <a16:creationId xmlns:a16="http://schemas.microsoft.com/office/drawing/2014/main" id="{8BA43D7A-1F8E-49EB-B92E-60E62FD3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356" y="9253728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Secondary PostgreSQL instance (optional)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BC57-5D14-4B9C-83B7-7CC7B95F4483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6053328" y="9029580"/>
            <a:ext cx="3849624" cy="148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24">
            <a:extLst>
              <a:ext uri="{FF2B5EF4-FFF2-40B4-BE49-F238E27FC236}">
                <a16:creationId xmlns:a16="http://schemas.microsoft.com/office/drawing/2014/main" id="{A4E13235-A651-4E6E-9107-C587BD962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468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2">
            <a:extLst>
              <a:ext uri="{FF2B5EF4-FFF2-40B4-BE49-F238E27FC236}">
                <a16:creationId xmlns:a16="http://schemas.microsoft.com/office/drawing/2014/main" id="{2F6BEB28-6A26-4B77-B208-166F886D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514" y="774723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Balancer</a:t>
            </a:r>
          </a:p>
        </p:txBody>
      </p:sp>
      <p:pic>
        <p:nvPicPr>
          <p:cNvPr id="91" name="Graphic 24">
            <a:extLst>
              <a:ext uri="{FF2B5EF4-FFF2-40B4-BE49-F238E27FC236}">
                <a16:creationId xmlns:a16="http://schemas.microsoft.com/office/drawing/2014/main" id="{D69614A5-BF49-4169-8D10-943C8C6E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72322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1">
            <a:extLst>
              <a:ext uri="{FF2B5EF4-FFF2-40B4-BE49-F238E27FC236}">
                <a16:creationId xmlns:a16="http://schemas.microsoft.com/office/drawing/2014/main" id="{10A5EF14-6D8E-4BEC-BBB9-7AF2A77B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426" y="9253728"/>
            <a:ext cx="1382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F927FD58-2024-444C-A282-7BA493EC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39" y="88009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1">
            <a:extLst>
              <a:ext uri="{FF2B5EF4-FFF2-40B4-BE49-F238E27FC236}">
                <a16:creationId xmlns:a16="http://schemas.microsoft.com/office/drawing/2014/main" id="{B7EC53C9-E0E8-4CE7-BE9A-C1F8BE90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724" y="9254451"/>
            <a:ext cx="1511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89" name="Graphic 41">
            <a:extLst>
              <a:ext uri="{FF2B5EF4-FFF2-40B4-BE49-F238E27FC236}">
                <a16:creationId xmlns:a16="http://schemas.microsoft.com/office/drawing/2014/main" id="{9C41A8C5-5F0C-479E-8625-1E6CB286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128" y="88009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41">
            <a:extLst>
              <a:ext uri="{FF2B5EF4-FFF2-40B4-BE49-F238E27FC236}">
                <a16:creationId xmlns:a16="http://schemas.microsoft.com/office/drawing/2014/main" id="{AF338AC7-EF94-4EBC-B772-9C9561A3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Blur/>
                    </a14:imgEffect>
                    <a14:imgEffect>
                      <a14:colorTemperature colorTemp="6700"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952" y="88009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47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</TotalTime>
  <Words>390</Words>
  <Application>Microsoft Office PowerPoint</Application>
  <PresentationFormat>Custom</PresentationFormat>
  <Paragraphs>215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10</cp:revision>
  <dcterms:created xsi:type="dcterms:W3CDTF">2022-01-12T20:38:21Z</dcterms:created>
  <dcterms:modified xsi:type="dcterms:W3CDTF">2022-01-13T16:45:55Z</dcterms:modified>
</cp:coreProperties>
</file>