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/>
    <p:restoredTop sz="94708"/>
  </p:normalViewPr>
  <p:slideViewPr>
    <p:cSldViewPr snapToObjects="1">
      <p:cViewPr varScale="1">
        <p:scale>
          <a:sx n="95" d="100"/>
          <a:sy n="95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BCECE-5C5E-4CFB-B096-4975F44C5A55}"/>
              </a:ext>
            </a:extLst>
          </p:cNvPr>
          <p:cNvGrpSpPr/>
          <p:nvPr/>
        </p:nvGrpSpPr>
        <p:grpSpPr>
          <a:xfrm>
            <a:off x="6300652" y="1294775"/>
            <a:ext cx="2417213" cy="1838676"/>
            <a:chOff x="6300652" y="1294774"/>
            <a:chExt cx="2417213" cy="190027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D49E0-C310-41E1-9F51-6D623774A803}"/>
                </a:ext>
              </a:extLst>
            </p:cNvPr>
            <p:cNvSpPr/>
            <p:nvPr/>
          </p:nvSpPr>
          <p:spPr>
            <a:xfrm>
              <a:off x="6300652" y="1294774"/>
              <a:ext cx="2417213" cy="190027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5D3288D-BF56-4DE3-AC05-BB4C6FAE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5706" y="1301662"/>
              <a:ext cx="381000" cy="381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FAC8C4-48A9-46B8-A7C8-0CFCBF43B99A}"/>
              </a:ext>
            </a:extLst>
          </p:cNvPr>
          <p:cNvGrpSpPr/>
          <p:nvPr/>
        </p:nvGrpSpPr>
        <p:grpSpPr>
          <a:xfrm>
            <a:off x="2029776" y="1295238"/>
            <a:ext cx="2424840" cy="1838212"/>
            <a:chOff x="2029776" y="1295237"/>
            <a:chExt cx="2424840" cy="190027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43110B-80D3-40E3-B016-D35440C75209}"/>
                </a:ext>
              </a:extLst>
            </p:cNvPr>
            <p:cNvSpPr/>
            <p:nvPr/>
          </p:nvSpPr>
          <p:spPr>
            <a:xfrm>
              <a:off x="2037402" y="1295237"/>
              <a:ext cx="2417214" cy="190027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5377BA05-F621-4E69-A764-F2FEB9281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9776" y="1295237"/>
              <a:ext cx="381000" cy="381000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BABD0B6-8398-4C87-9B36-AC34F6403DAF}"/>
              </a:ext>
            </a:extLst>
          </p:cNvPr>
          <p:cNvSpPr/>
          <p:nvPr/>
        </p:nvSpPr>
        <p:spPr>
          <a:xfrm>
            <a:off x="2029902" y="3314424"/>
            <a:ext cx="2417214" cy="16862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9924" y="1957279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532229" y="2427179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3"/>
            <a:ext cx="2782099" cy="463782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0667" y="1759205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168046" y="2407967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1705" y="1953765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2370" y="1952430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250767" y="2424199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3"/>
            <a:ext cx="2782099" cy="46280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590117" y="2427179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2653" y="1952430"/>
            <a:ext cx="469900" cy="4699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1767518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9C1FE002-C186-4DE0-9883-226D6B0B8E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2470" y="3837268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D46B848-49E1-45A4-89AC-CAA6B839FD0C}"/>
              </a:ext>
            </a:extLst>
          </p:cNvPr>
          <p:cNvSpPr txBox="1"/>
          <p:nvPr/>
        </p:nvSpPr>
        <p:spPr>
          <a:xfrm>
            <a:off x="2550407" y="4317872"/>
            <a:ext cx="14340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SaaS log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collector instance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C32ED9-2D6F-492F-826C-A93E8F2818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85" y="2316743"/>
            <a:ext cx="904875" cy="100012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3DE3EC-09F4-4DE6-BB10-9F53796CDFC8}"/>
              </a:ext>
            </a:extLst>
          </p:cNvPr>
          <p:cNvSpPr/>
          <p:nvPr/>
        </p:nvSpPr>
        <p:spPr>
          <a:xfrm>
            <a:off x="6300651" y="3322875"/>
            <a:ext cx="2417214" cy="16777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971790D6-3D12-4743-8CD0-C03942DBDF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00650" y="3325319"/>
            <a:ext cx="381000" cy="381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78CF00D7-6842-4CCA-9D57-282FB2DE1F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29901" y="3316868"/>
            <a:ext cx="381000" cy="37650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31AB9D3-BC32-43F2-A83B-38A026DAEF2A}"/>
              </a:ext>
            </a:extLst>
          </p:cNvPr>
          <p:cNvGrpSpPr/>
          <p:nvPr/>
        </p:nvGrpSpPr>
        <p:grpSpPr>
          <a:xfrm>
            <a:off x="1415718" y="950172"/>
            <a:ext cx="7652081" cy="4146297"/>
            <a:chOff x="1415718" y="950172"/>
            <a:chExt cx="7652081" cy="414629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BDA9A9-C99B-41D9-A6B8-DE661456BF4B}"/>
                </a:ext>
              </a:extLst>
            </p:cNvPr>
            <p:cNvSpPr/>
            <p:nvPr/>
          </p:nvSpPr>
          <p:spPr>
            <a:xfrm>
              <a:off x="1415718" y="950172"/>
              <a:ext cx="7652081" cy="4146297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48E4382F-4CBB-4FD6-8282-8BB00D75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15719" y="960049"/>
              <a:ext cx="381000" cy="381000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C9BF77C-C87E-4E71-90F2-39FD01AA6136}"/>
              </a:ext>
            </a:extLst>
          </p:cNvPr>
          <p:cNvSpPr/>
          <p:nvPr/>
        </p:nvSpPr>
        <p:spPr>
          <a:xfrm>
            <a:off x="1190963" y="270137"/>
            <a:ext cx="9585317" cy="5293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DFBB9D6D-B44F-4D5F-A08C-47AB4074C5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190964" y="272207"/>
            <a:ext cx="381000" cy="381000"/>
          </a:xfrm>
          <a:prstGeom prst="rect">
            <a:avLst/>
          </a:prstGeom>
        </p:spPr>
      </p:pic>
      <p:pic>
        <p:nvPicPr>
          <p:cNvPr id="53" name="Graphic 8">
            <a:extLst>
              <a:ext uri="{FF2B5EF4-FFF2-40B4-BE49-F238E27FC236}">
                <a16:creationId xmlns:a16="http://schemas.microsoft.com/office/drawing/2014/main" id="{A6B75FE3-B986-4AD2-8D16-44E25482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290032" y="48678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53E780D-91A3-4003-A625-8C7BCA5D2F28}"/>
              </a:ext>
            </a:extLst>
          </p:cNvPr>
          <p:cNvSpPr txBox="1"/>
          <p:nvPr/>
        </p:nvSpPr>
        <p:spPr>
          <a:xfrm>
            <a:off x="-194690" y="5329535"/>
            <a:ext cx="14340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</p:txBody>
      </p:sp>
      <p:sp>
        <p:nvSpPr>
          <p:cNvPr id="58" name="Freeform 35">
            <a:extLst>
              <a:ext uri="{FF2B5EF4-FFF2-40B4-BE49-F238E27FC236}">
                <a16:creationId xmlns:a16="http://schemas.microsoft.com/office/drawing/2014/main" id="{DADF5ED5-70F1-4AA9-8284-2B9DBD0C0C7A}"/>
              </a:ext>
            </a:extLst>
          </p:cNvPr>
          <p:cNvSpPr/>
          <p:nvPr/>
        </p:nvSpPr>
        <p:spPr>
          <a:xfrm rot="16200000">
            <a:off x="1426378" y="3246832"/>
            <a:ext cx="637081" cy="241721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9" name="Graphic 17">
            <a:extLst>
              <a:ext uri="{FF2B5EF4-FFF2-40B4-BE49-F238E27FC236}">
                <a16:creationId xmlns:a16="http://schemas.microsoft.com/office/drawing/2014/main" id="{E44F67F4-F69A-4A0D-939C-8EE959B6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730" y="3962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1">
            <a:extLst>
              <a:ext uri="{FF2B5EF4-FFF2-40B4-BE49-F238E27FC236}">
                <a16:creationId xmlns:a16="http://schemas.microsoft.com/office/drawing/2014/main" id="{0C7CAB90-F1FC-4C20-8690-C89352323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4493" y="472440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38" name="Freeform 35">
            <a:extLst>
              <a:ext uri="{FF2B5EF4-FFF2-40B4-BE49-F238E27FC236}">
                <a16:creationId xmlns:a16="http://schemas.microsoft.com/office/drawing/2014/main" id="{221C0683-5874-4429-BFB7-B64804A82CC0}"/>
              </a:ext>
            </a:extLst>
          </p:cNvPr>
          <p:cNvSpPr/>
          <p:nvPr/>
        </p:nvSpPr>
        <p:spPr>
          <a:xfrm flipH="1" flipV="1">
            <a:off x="538854" y="3276600"/>
            <a:ext cx="2414672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12249</TotalTime>
  <Words>37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O'Neal, Anna</cp:lastModifiedBy>
  <cp:revision>30</cp:revision>
  <dcterms:created xsi:type="dcterms:W3CDTF">2018-10-24T18:20:21Z</dcterms:created>
  <dcterms:modified xsi:type="dcterms:W3CDTF">2022-09-07T14:38:52Z</dcterms:modified>
</cp:coreProperties>
</file>