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C"/>
    <a:srgbClr val="1E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/>
    <p:restoredTop sz="94708"/>
  </p:normalViewPr>
  <p:slideViewPr>
    <p:cSldViewPr snapToObjects="1">
      <p:cViewPr varScale="1">
        <p:scale>
          <a:sx n="94" d="100"/>
          <a:sy n="94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AAE-0AF5-7C4A-8AB8-2C37DCA9D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AB595-28D6-7744-8CC1-AF5EB4C38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466D-FCB1-7F4E-9234-D1EF2157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1576-F8EF-6842-A1C0-887F7963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F4A1-1BC3-244F-863C-8535176B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685E-488C-8F4C-AA20-4A8CEEFF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BD10-D07D-D940-84D9-CE114641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3E22-DDDC-F544-A164-7D8FCB9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4A4E-8A8A-BD4F-A927-CFCCFD79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511E-6D6B-8844-B9CC-CC3E6191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F7CA0-8A02-464D-920E-2BCB229F3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6485-9080-1440-A03B-D011E83D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EFF8-9F44-7040-B53E-988BE00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AEA1-C964-9F43-9239-A177A83F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337A-2B3F-E040-8697-4976F338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CC74-879F-EA48-A7CB-09CB236D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2F5C-11BF-EC49-9858-15110FA1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4519-D6F2-F34C-90F5-DD3A23C1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D44F-16E0-9D4E-97C4-7A6351D2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82F9-A10B-5A4D-A84D-92C538E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E22D-3229-D84E-A836-260822FE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55C0-5D21-D74E-A96D-F40326C7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2163-763E-CE4E-ADAD-5EAF7A60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36C0-827F-6A40-A495-9A0A68BB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E52A-9130-B841-AB8E-AF7794ED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1778-4018-504B-8D2F-20469108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EF1A-D0E8-C34F-8A82-71DC01159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DA87-C040-094D-9A0D-46655C06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59E1-2DC7-CF41-BB13-C068E62B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1A84D-FB2A-5641-84D6-1BE46438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4CF9-6F45-BD40-9CBE-363AD0C2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ADEB-8526-4944-B6FB-B1518F68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C840-F371-C542-9668-8C57C78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7547-65C8-1C4F-B82F-3778E486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E6D0B-4D22-6541-B036-EA72A2AF4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9A19B-7527-E346-B70D-977A85C3F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43001-1CF2-6E4E-B240-5A3BC241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CF74A-293C-6E41-9718-0CA9FCC9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FA18-2E16-F54C-9F36-397EEF8A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4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D35E-726D-3249-8EE2-D6E17C16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27AD5-BA4B-FD4C-842E-B35EAEE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4BE4A-679C-D941-8952-67E6211A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E2154-AE91-5943-900E-B865E3AD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C03A-5B66-D84C-9FE8-F9571A89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1249-465B-2A4E-A8B2-9DF95977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12C9-4BDB-A646-A17C-3CC0FCF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8B0D-A257-2D41-AFFB-471CA750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0E4A-9D39-BE41-A216-517BB3F7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6B4E-BF65-9249-B429-5BC61DCB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A8B5-ED00-CE4B-B9EF-A612286D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195E-C96F-5C4B-B218-D1C98358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F8711-5AD5-6449-9402-5A09804E7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0B1A-C02D-F446-9C7D-233E44F9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974C-1D32-0D47-AE2F-93FDCA0A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25FF-B229-5043-AA95-3F5521E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74B-3467-8244-8457-CDE4CACF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DF82C-B603-434A-BEB1-B18DDB6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03AF-C67D-1C4D-BC42-891C3536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D32F-A8EB-9244-8D27-1527EDB8A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4971-B739-1B4F-952B-FCE89BE2C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3058-5F87-1542-8232-EA7626CBF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6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1BBCECE-5C5E-4CFB-B096-4975F44C5A55}"/>
              </a:ext>
            </a:extLst>
          </p:cNvPr>
          <p:cNvGrpSpPr/>
          <p:nvPr/>
        </p:nvGrpSpPr>
        <p:grpSpPr>
          <a:xfrm>
            <a:off x="6300652" y="1294775"/>
            <a:ext cx="2417213" cy="1838676"/>
            <a:chOff x="6300652" y="1294774"/>
            <a:chExt cx="2417213" cy="190027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2D49E0-C310-41E1-9F51-6D623774A803}"/>
                </a:ext>
              </a:extLst>
            </p:cNvPr>
            <p:cNvSpPr/>
            <p:nvPr/>
          </p:nvSpPr>
          <p:spPr>
            <a:xfrm>
              <a:off x="6300652" y="1294774"/>
              <a:ext cx="2417213" cy="1900279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D5D3288D-BF56-4DE3-AC05-BB4C6FAE6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5706" y="1301662"/>
              <a:ext cx="381000" cy="381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FAC8C4-48A9-46B8-A7C8-0CFCBF43B99A}"/>
              </a:ext>
            </a:extLst>
          </p:cNvPr>
          <p:cNvGrpSpPr/>
          <p:nvPr/>
        </p:nvGrpSpPr>
        <p:grpSpPr>
          <a:xfrm>
            <a:off x="2029776" y="1295238"/>
            <a:ext cx="2424840" cy="1838212"/>
            <a:chOff x="2029776" y="1295237"/>
            <a:chExt cx="2424840" cy="190027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843110B-80D3-40E3-B016-D35440C75209}"/>
                </a:ext>
              </a:extLst>
            </p:cNvPr>
            <p:cNvSpPr/>
            <p:nvPr/>
          </p:nvSpPr>
          <p:spPr>
            <a:xfrm>
              <a:off x="2037402" y="1295237"/>
              <a:ext cx="2417214" cy="1900279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5377BA05-F621-4E69-A764-F2FEB9281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9776" y="1295237"/>
              <a:ext cx="381000" cy="381000"/>
            </a:xfrm>
            <a:prstGeom prst="rect">
              <a:avLst/>
            </a:prstGeom>
          </p:spPr>
        </p:pic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BABD0B6-8398-4C87-9B36-AC34F6403DAF}"/>
              </a:ext>
            </a:extLst>
          </p:cNvPr>
          <p:cNvSpPr/>
          <p:nvPr/>
        </p:nvSpPr>
        <p:spPr>
          <a:xfrm>
            <a:off x="2029902" y="3314424"/>
            <a:ext cx="2417214" cy="168620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56BA681-A93E-434D-B654-6440C1188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9924" y="1957279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6532229" y="2427179"/>
            <a:ext cx="97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876371" y="619973"/>
            <a:ext cx="2782099" cy="4637828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0667" y="1759205"/>
            <a:ext cx="330200" cy="330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2168046" y="2407967"/>
            <a:ext cx="99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1705" y="1953765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02370" y="1952430"/>
            <a:ext cx="469900" cy="469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3250767" y="2424199"/>
            <a:ext cx="97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6093492" y="629763"/>
            <a:ext cx="2782099" cy="4628038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7590117" y="2427179"/>
            <a:ext cx="99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6E8F122-CFD4-394C-98DC-C6D9C4D394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52653" y="1952430"/>
            <a:ext cx="469900" cy="4699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3165987" y="1767518"/>
            <a:ext cx="4442344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9C1FE002-C186-4DE0-9883-226D6B0B8E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32470" y="3837268"/>
            <a:ext cx="469900" cy="4699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D46B848-49E1-45A4-89AC-CAA6B839FD0C}"/>
              </a:ext>
            </a:extLst>
          </p:cNvPr>
          <p:cNvSpPr txBox="1"/>
          <p:nvPr/>
        </p:nvSpPr>
        <p:spPr>
          <a:xfrm>
            <a:off x="2550407" y="4317872"/>
            <a:ext cx="143402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SaaS log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collector instance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C32ED9-2D6F-492F-826C-A93E8F2818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885" y="2316743"/>
            <a:ext cx="904875" cy="100012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23DE3EC-09F4-4DE6-BB10-9F53796CDFC8}"/>
              </a:ext>
            </a:extLst>
          </p:cNvPr>
          <p:cNvSpPr/>
          <p:nvPr/>
        </p:nvSpPr>
        <p:spPr>
          <a:xfrm>
            <a:off x="6300651" y="3322875"/>
            <a:ext cx="2417214" cy="167775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971790D6-3D12-4743-8CD0-C03942DBDF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00650" y="3325319"/>
            <a:ext cx="381000" cy="3810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78CF00D7-6842-4CCA-9D57-282FB2DE1F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29901" y="3316868"/>
            <a:ext cx="381000" cy="37650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31AB9D3-BC32-43F2-A83B-38A026DAEF2A}"/>
              </a:ext>
            </a:extLst>
          </p:cNvPr>
          <p:cNvGrpSpPr/>
          <p:nvPr/>
        </p:nvGrpSpPr>
        <p:grpSpPr>
          <a:xfrm>
            <a:off x="1415718" y="950172"/>
            <a:ext cx="7652081" cy="4146297"/>
            <a:chOff x="1415718" y="950172"/>
            <a:chExt cx="7652081" cy="414629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6BDA9A9-C99B-41D9-A6B8-DE661456BF4B}"/>
                </a:ext>
              </a:extLst>
            </p:cNvPr>
            <p:cNvSpPr/>
            <p:nvPr/>
          </p:nvSpPr>
          <p:spPr>
            <a:xfrm>
              <a:off x="1415718" y="950172"/>
              <a:ext cx="7652081" cy="4146297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48E4382F-4CBB-4FD6-8282-8BB00D75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415719" y="960049"/>
              <a:ext cx="381000" cy="381000"/>
            </a:xfrm>
            <a:prstGeom prst="rect">
              <a:avLst/>
            </a:prstGeom>
          </p:spPr>
        </p:pic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2C9BF77C-C87E-4E71-90F2-39FD01AA6136}"/>
              </a:ext>
            </a:extLst>
          </p:cNvPr>
          <p:cNvSpPr/>
          <p:nvPr/>
        </p:nvSpPr>
        <p:spPr>
          <a:xfrm>
            <a:off x="1190964" y="270137"/>
            <a:ext cx="8029236" cy="52930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DFBB9D6D-B44F-4D5F-A08C-47AB4074C5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190964" y="272207"/>
            <a:ext cx="381000" cy="381000"/>
          </a:xfrm>
          <a:prstGeom prst="rect">
            <a:avLst/>
          </a:prstGeom>
        </p:spPr>
      </p:pic>
      <p:pic>
        <p:nvPicPr>
          <p:cNvPr id="53" name="Graphic 8">
            <a:extLst>
              <a:ext uri="{FF2B5EF4-FFF2-40B4-BE49-F238E27FC236}">
                <a16:creationId xmlns:a16="http://schemas.microsoft.com/office/drawing/2014/main" id="{A6B75FE3-B986-4AD2-8D16-44E25482F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290032" y="486784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53E780D-91A3-4003-A625-8C7BCA5D2F28}"/>
              </a:ext>
            </a:extLst>
          </p:cNvPr>
          <p:cNvSpPr txBox="1"/>
          <p:nvPr/>
        </p:nvSpPr>
        <p:spPr>
          <a:xfrm>
            <a:off x="-194690" y="5329535"/>
            <a:ext cx="143402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Analytics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</a:p>
        </p:txBody>
      </p:sp>
      <p:sp>
        <p:nvSpPr>
          <p:cNvPr id="57" name="Freeform 35">
            <a:extLst>
              <a:ext uri="{FF2B5EF4-FFF2-40B4-BE49-F238E27FC236}">
                <a16:creationId xmlns:a16="http://schemas.microsoft.com/office/drawing/2014/main" id="{361D7781-926A-4C80-AC08-7055AD9E4977}"/>
              </a:ext>
            </a:extLst>
          </p:cNvPr>
          <p:cNvSpPr/>
          <p:nvPr/>
        </p:nvSpPr>
        <p:spPr>
          <a:xfrm rot="5400000" flipV="1">
            <a:off x="1426378" y="2435253"/>
            <a:ext cx="637081" cy="241721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8" name="Freeform 35">
            <a:extLst>
              <a:ext uri="{FF2B5EF4-FFF2-40B4-BE49-F238E27FC236}">
                <a16:creationId xmlns:a16="http://schemas.microsoft.com/office/drawing/2014/main" id="{DADF5ED5-70F1-4AA9-8284-2B9DBD0C0C7A}"/>
              </a:ext>
            </a:extLst>
          </p:cNvPr>
          <p:cNvSpPr/>
          <p:nvPr/>
        </p:nvSpPr>
        <p:spPr>
          <a:xfrm rot="16200000">
            <a:off x="1426378" y="3246832"/>
            <a:ext cx="637081" cy="241721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1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9289</TotalTime>
  <Words>34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Selamoglu, Handan</dc:creator>
  <cp:lastModifiedBy>O'Neal, Anna</cp:lastModifiedBy>
  <cp:revision>27</cp:revision>
  <dcterms:created xsi:type="dcterms:W3CDTF">2018-10-24T18:20:21Z</dcterms:created>
  <dcterms:modified xsi:type="dcterms:W3CDTF">2022-08-23T16:09:43Z</dcterms:modified>
</cp:coreProperties>
</file>