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EBE7-5BA7-67DF-3A01-E49E91FA5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71F6E-5904-5A22-4D8F-14B42B822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DC6BF-237C-1015-68B0-A24A6E90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FE2A8-99BD-0C8F-B790-374F8279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CA7AC-6365-819D-1311-8C69EE42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DA91-E75D-8113-0ED6-505C1450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32A7E-3F49-B19F-B676-137FE79CD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DBD0E-6CEC-32ED-A1CC-38B7FF28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C0EEC-E1E4-9C25-3B3C-957B699C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33866-0C33-6EDB-439A-44A1A008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8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04584-AF06-F5B9-9424-99ED0D2BD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C4E18-00D3-4F8D-04FC-EB754D3C0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0EB17-D863-DDD1-810D-A94006F0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5FDC-95E8-30B6-D398-7A24A90B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D5213-C95E-48E0-BCAF-A299EAA3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3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3DB9-4476-F488-CF77-46840599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C239-8F15-5A7A-0FC5-5F78B507D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BE9EB-BB0A-F516-5341-A4D0A3D6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7F415-CC2A-5056-AE81-6D3EA577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9E684-44FC-51C0-1E15-0E91C4E6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078F-B587-EEB9-B912-82ADFFB2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47CB2-367E-E210-3C5D-4265BA9C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638B2-1AC1-7ECF-8598-B347CFE2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4A60-C6B2-BB6E-D4C1-A23BA865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5E64-FB7A-439C-72C7-FD99F6FB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E5C2-EBB1-D709-49A9-E50C52D6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1CC8-C090-E841-28D8-7B2AC9FEA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9689B-2E4D-E409-EF72-AF236582D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30ACA-CB53-ECD1-52C8-E5E4CE4B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6A8D7-97D2-B511-27C7-779D02B7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7E383-05F1-5628-9070-8546084A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6903-3772-DA65-20A2-563A216F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7100-3FC0-98EE-EBAB-87028810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F6959-4F2C-DE64-48B3-5A8783A6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D61A7-2D94-6140-F1E3-BDEF2286C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EFE8C-3D46-207C-A95C-C73BCA5ED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E26A2-0BCF-BB61-997C-B234165D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C27F0-1592-A799-2775-86E7B6E1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43047-7C1C-8EE9-C293-36C65EBC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5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A90F-709D-3039-4EE0-0374992E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A0AE3-BE68-054F-31E0-52898DBF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3644A-EA5B-FC7F-0D73-41C0479C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9DE7-0917-EFE3-48D2-62EFF2D2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5E752-1FDF-6911-A3E9-5F1BB11A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12F0C-BADC-FE55-0E90-27980DA2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3F068-37E2-8075-0C08-CBB1B58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4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5B29-B2B2-18D9-B7C1-7ADACAF7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D2D2C-7014-6E7E-82FB-D6556ABE0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B28E4-198A-3236-0844-72ABB4815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08DC5-6B66-39AA-8C61-CEC7034E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422EA-1C5A-85C4-CABD-DFC486CB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95784-8011-497D-8CEA-9D541A4C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46DC-3136-ACCA-8208-1AAF5EA2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A8137-F56C-61EB-D7BD-F5A9F78D8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8C92C-1A8C-A276-30C5-54FDE3C8D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1E49F-F2B9-DBB5-DE25-BA52C0FD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37FE-0381-8947-8A34-F3E5119C461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FF817-BDD3-29A7-EDD5-3044F99E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4914F-8D2E-FD76-D53A-FA47A1E3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3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D017A-1678-8A54-2D10-28D426C3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514AF-32B2-49EA-7620-6157FFB4C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C781B-F3C8-786A-A949-3ED25AF73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C37FE-0381-8947-8A34-F3E5119C461F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51450-0EF3-3595-DAEA-802E9263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030F4-ACF9-A952-6976-040A1D5AA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107F9-5FEC-864C-8D25-352604F9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1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C45425-E50A-B87B-5807-E5C00224BF9E}"/>
              </a:ext>
            </a:extLst>
          </p:cNvPr>
          <p:cNvSpPr/>
          <p:nvPr/>
        </p:nvSpPr>
        <p:spPr>
          <a:xfrm>
            <a:off x="375056" y="274098"/>
            <a:ext cx="11619148" cy="64185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720A7-9469-41E9-3636-6DA242189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5056" y="274097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A8DD8A-5E91-8980-6760-6C5E60D2EC5A}"/>
              </a:ext>
            </a:extLst>
          </p:cNvPr>
          <p:cNvSpPr/>
          <p:nvPr/>
        </p:nvSpPr>
        <p:spPr>
          <a:xfrm>
            <a:off x="2210745" y="655096"/>
            <a:ext cx="6991621" cy="57359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8FC67FCF-0E1B-2154-0628-10EC0CCA8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0746" y="656685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C18FDC-F615-C4E4-80CB-D6055FA41BE0}"/>
              </a:ext>
            </a:extLst>
          </p:cNvPr>
          <p:cNvSpPr/>
          <p:nvPr/>
        </p:nvSpPr>
        <p:spPr>
          <a:xfrm>
            <a:off x="6401069" y="1037685"/>
            <a:ext cx="2375429" cy="5071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E4F29-2BEB-8ADC-5892-D0890880FB30}"/>
              </a:ext>
            </a:extLst>
          </p:cNvPr>
          <p:cNvSpPr/>
          <p:nvPr/>
        </p:nvSpPr>
        <p:spPr>
          <a:xfrm>
            <a:off x="3315252" y="1037684"/>
            <a:ext cx="2375429" cy="507128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D8479-BB3A-B02E-6AFD-4B604B966F2C}"/>
              </a:ext>
            </a:extLst>
          </p:cNvPr>
          <p:cNvSpPr/>
          <p:nvPr/>
        </p:nvSpPr>
        <p:spPr>
          <a:xfrm>
            <a:off x="3499431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4E56649-4EAD-2334-66A4-A1A6D37EBE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0066" y="158824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365692-10A9-31CC-0FB4-F974F0D2E563}"/>
              </a:ext>
            </a:extLst>
          </p:cNvPr>
          <p:cNvSpPr/>
          <p:nvPr/>
        </p:nvSpPr>
        <p:spPr>
          <a:xfrm>
            <a:off x="6571798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7D3A2E2-A167-F8B7-CD58-2D0E1FE8B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2433" y="1588247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0D6C2C-54F7-78ED-B55C-DA16F2613786}"/>
              </a:ext>
            </a:extLst>
          </p:cNvPr>
          <p:cNvSpPr/>
          <p:nvPr/>
        </p:nvSpPr>
        <p:spPr>
          <a:xfrm>
            <a:off x="3499430" y="3874580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2">
            <a:extLst>
              <a:ext uri="{FF2B5EF4-FFF2-40B4-BE49-F238E27FC236}">
                <a16:creationId xmlns:a16="http://schemas.microsoft.com/office/drawing/2014/main" id="{E81D10EA-96FC-EC90-CF12-9D88D2955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4193" y="3876168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79DC18-B193-2924-710D-831B7F406370}"/>
              </a:ext>
            </a:extLst>
          </p:cNvPr>
          <p:cNvSpPr/>
          <p:nvPr/>
        </p:nvSpPr>
        <p:spPr>
          <a:xfrm>
            <a:off x="6585571" y="3874580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" name="Graphic 2">
            <a:extLst>
              <a:ext uri="{FF2B5EF4-FFF2-40B4-BE49-F238E27FC236}">
                <a16:creationId xmlns:a16="http://schemas.microsoft.com/office/drawing/2014/main" id="{D8FAED24-1394-FD37-0D10-3CEE188FB9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5570" y="3874580"/>
            <a:ext cx="381000" cy="381000"/>
          </a:xfrm>
          <a:prstGeom prst="rect">
            <a:avLst/>
          </a:prstGeom>
        </p:spPr>
      </p:pic>
      <p:pic>
        <p:nvPicPr>
          <p:cNvPr id="18" name="Graphic 23">
            <a:extLst>
              <a:ext uri="{FF2B5EF4-FFF2-40B4-BE49-F238E27FC236}">
                <a16:creationId xmlns:a16="http://schemas.microsoft.com/office/drawing/2014/main" id="{A2C135CB-3349-90AC-C848-A7624CEB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009" y="21599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34">
            <a:extLst>
              <a:ext uri="{FF2B5EF4-FFF2-40B4-BE49-F238E27FC236}">
                <a16:creationId xmlns:a16="http://schemas.microsoft.com/office/drawing/2014/main" id="{64F6A33D-FCAC-61BB-7685-1FFE27070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264" y="2985265"/>
            <a:ext cx="2261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64D992-0D53-03C8-6A0C-A85B5A6A399B}"/>
              </a:ext>
            </a:extLst>
          </p:cNvPr>
          <p:cNvGrpSpPr/>
          <p:nvPr/>
        </p:nvGrpSpPr>
        <p:grpSpPr>
          <a:xfrm>
            <a:off x="109724" y="2325872"/>
            <a:ext cx="2268537" cy="1096055"/>
            <a:chOff x="78042" y="2159914"/>
            <a:chExt cx="2268537" cy="1096055"/>
          </a:xfrm>
        </p:grpSpPr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AF947061-FA7A-3C98-7738-DCAD4A1A0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056" y="215991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9E5D317B-32F7-17A3-C8EF-5DD639D5C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42" y="2978970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AppFlow</a:t>
              </a:r>
            </a:p>
          </p:txBody>
        </p:sp>
      </p:grpSp>
      <p:pic>
        <p:nvPicPr>
          <p:cNvPr id="22" name="Graphic 10">
            <a:extLst>
              <a:ext uri="{FF2B5EF4-FFF2-40B4-BE49-F238E27FC236}">
                <a16:creationId xmlns:a16="http://schemas.microsoft.com/office/drawing/2014/main" id="{748E11BB-6CF5-09BE-CB46-A9B5948F0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541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D64DA3D6-6077-3D92-361B-57FCCB87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2341" y="46821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66ECC6F7-0397-55B5-E197-671838AA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727" y="276593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5" name="Graphic 35">
            <a:extLst>
              <a:ext uri="{FF2B5EF4-FFF2-40B4-BE49-F238E27FC236}">
                <a16:creationId xmlns:a16="http://schemas.microsoft.com/office/drawing/2014/main" id="{84092204-FFDA-E68C-15DD-5B4C9748D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83" y="23071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3">
            <a:extLst>
              <a:ext uri="{FF2B5EF4-FFF2-40B4-BE49-F238E27FC236}">
                <a16:creationId xmlns:a16="http://schemas.microsoft.com/office/drawing/2014/main" id="{AF6C3AE6-02C2-19AA-8809-CF9FC997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0" y="9602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6B62B230-A1C4-8E60-59DA-02F9ACEA1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39" y="1722254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PrivateLink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3C74BA-47D5-9BC7-00E8-158CDF1187CA}"/>
              </a:ext>
            </a:extLst>
          </p:cNvPr>
          <p:cNvGrpSpPr/>
          <p:nvPr/>
        </p:nvGrpSpPr>
        <p:grpSpPr>
          <a:xfrm>
            <a:off x="9112696" y="2285784"/>
            <a:ext cx="2279650" cy="1237299"/>
            <a:chOff x="9034315" y="2605086"/>
            <a:chExt cx="2279650" cy="1237299"/>
          </a:xfrm>
        </p:grpSpPr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D5D6BF0B-933E-7D44-356B-A0A0264D2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7516" y="26050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CEE6E9F4-DAC4-6E6F-1E0F-6522A2332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4315" y="3380720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  <p:pic>
        <p:nvPicPr>
          <p:cNvPr id="32" name="Graphic 7">
            <a:extLst>
              <a:ext uri="{FF2B5EF4-FFF2-40B4-BE49-F238E27FC236}">
                <a16:creationId xmlns:a16="http://schemas.microsoft.com/office/drawing/2014/main" id="{2AA99594-FA80-7828-00E2-EAC8CBFC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165" y="51537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1F4C0833-2A25-EDF5-E3C6-571DDA0C9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6597" y="594550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35" name="Graphic 17">
            <a:extLst>
              <a:ext uri="{FF2B5EF4-FFF2-40B4-BE49-F238E27FC236}">
                <a16:creationId xmlns:a16="http://schemas.microsoft.com/office/drawing/2014/main" id="{31AF7E86-62ED-F06C-8851-DCD238A2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055" y="7585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1">
            <a:extLst>
              <a:ext uri="{FF2B5EF4-FFF2-40B4-BE49-F238E27FC236}">
                <a16:creationId xmlns:a16="http://schemas.microsoft.com/office/drawing/2014/main" id="{E14024E9-217D-5BF1-56EA-FEA49524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698" y="158665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0A869A6B-0AF1-5D99-D951-95BD865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2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BC63A1A2-3F2A-7451-1594-051B133B9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46" y="4692107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</p:spTree>
    <p:extLst>
      <p:ext uri="{BB962C8B-B14F-4D97-AF65-F5344CB8AC3E}">
        <p14:creationId xmlns:p14="http://schemas.microsoft.com/office/powerpoint/2010/main" val="335538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C45425-E50A-B87B-5807-E5C00224BF9E}"/>
              </a:ext>
            </a:extLst>
          </p:cNvPr>
          <p:cNvSpPr/>
          <p:nvPr/>
        </p:nvSpPr>
        <p:spPr>
          <a:xfrm>
            <a:off x="375056" y="274098"/>
            <a:ext cx="11619148" cy="64185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720A7-9469-41E9-3636-6DA242189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5056" y="274097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A8DD8A-5E91-8980-6760-6C5E60D2EC5A}"/>
              </a:ext>
            </a:extLst>
          </p:cNvPr>
          <p:cNvSpPr/>
          <p:nvPr/>
        </p:nvSpPr>
        <p:spPr>
          <a:xfrm>
            <a:off x="2210745" y="655096"/>
            <a:ext cx="6991621" cy="57359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8FC67FCF-0E1B-2154-0628-10EC0CCA8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0746" y="656685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C18FDC-F615-C4E4-80CB-D6055FA41BE0}"/>
              </a:ext>
            </a:extLst>
          </p:cNvPr>
          <p:cNvSpPr/>
          <p:nvPr/>
        </p:nvSpPr>
        <p:spPr>
          <a:xfrm>
            <a:off x="6401069" y="1037685"/>
            <a:ext cx="2375429" cy="5071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E4F29-2BEB-8ADC-5892-D0890880FB30}"/>
              </a:ext>
            </a:extLst>
          </p:cNvPr>
          <p:cNvSpPr/>
          <p:nvPr/>
        </p:nvSpPr>
        <p:spPr>
          <a:xfrm>
            <a:off x="3315252" y="1037684"/>
            <a:ext cx="2375429" cy="507128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D8479-BB3A-B02E-6AFD-4B604B966F2C}"/>
              </a:ext>
            </a:extLst>
          </p:cNvPr>
          <p:cNvSpPr/>
          <p:nvPr/>
        </p:nvSpPr>
        <p:spPr>
          <a:xfrm>
            <a:off x="3499431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4E56649-4EAD-2334-66A4-A1A6D37EBE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0066" y="158824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365692-10A9-31CC-0FB4-F974F0D2E563}"/>
              </a:ext>
            </a:extLst>
          </p:cNvPr>
          <p:cNvSpPr/>
          <p:nvPr/>
        </p:nvSpPr>
        <p:spPr>
          <a:xfrm>
            <a:off x="6571798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7D3A2E2-A167-F8B7-CD58-2D0E1FE8B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2433" y="1588247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0D6C2C-54F7-78ED-B55C-DA16F2613786}"/>
              </a:ext>
            </a:extLst>
          </p:cNvPr>
          <p:cNvSpPr/>
          <p:nvPr/>
        </p:nvSpPr>
        <p:spPr>
          <a:xfrm>
            <a:off x="3499430" y="3874580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2">
            <a:extLst>
              <a:ext uri="{FF2B5EF4-FFF2-40B4-BE49-F238E27FC236}">
                <a16:creationId xmlns:a16="http://schemas.microsoft.com/office/drawing/2014/main" id="{E81D10EA-96FC-EC90-CF12-9D88D2955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4193" y="3876168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79DC18-B193-2924-710D-831B7F406370}"/>
              </a:ext>
            </a:extLst>
          </p:cNvPr>
          <p:cNvSpPr/>
          <p:nvPr/>
        </p:nvSpPr>
        <p:spPr>
          <a:xfrm>
            <a:off x="6585571" y="3874580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" name="Graphic 2">
            <a:extLst>
              <a:ext uri="{FF2B5EF4-FFF2-40B4-BE49-F238E27FC236}">
                <a16:creationId xmlns:a16="http://schemas.microsoft.com/office/drawing/2014/main" id="{D8FAED24-1394-FD37-0D10-3CEE188FB9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5570" y="3874580"/>
            <a:ext cx="381000" cy="381000"/>
          </a:xfrm>
          <a:prstGeom prst="rect">
            <a:avLst/>
          </a:prstGeom>
        </p:spPr>
      </p:pic>
      <p:pic>
        <p:nvPicPr>
          <p:cNvPr id="18" name="Graphic 23">
            <a:extLst>
              <a:ext uri="{FF2B5EF4-FFF2-40B4-BE49-F238E27FC236}">
                <a16:creationId xmlns:a16="http://schemas.microsoft.com/office/drawing/2014/main" id="{A2C135CB-3349-90AC-C848-A7624CEB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617" y="23127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34">
            <a:extLst>
              <a:ext uri="{FF2B5EF4-FFF2-40B4-BE49-F238E27FC236}">
                <a16:creationId xmlns:a16="http://schemas.microsoft.com/office/drawing/2014/main" id="{64F6A33D-FCAC-61BB-7685-1FFE27070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920" y="3170591"/>
            <a:ext cx="2261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64D992-0D53-03C8-6A0C-A85B5A6A399B}"/>
              </a:ext>
            </a:extLst>
          </p:cNvPr>
          <p:cNvGrpSpPr/>
          <p:nvPr/>
        </p:nvGrpSpPr>
        <p:grpSpPr>
          <a:xfrm>
            <a:off x="109724" y="2325872"/>
            <a:ext cx="2268537" cy="1096055"/>
            <a:chOff x="78042" y="2159914"/>
            <a:chExt cx="2268537" cy="1096055"/>
          </a:xfrm>
        </p:grpSpPr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AF947061-FA7A-3C98-7738-DCAD4A1A0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056" y="215991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9E5D317B-32F7-17A3-C8EF-5DD639D5C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42" y="2978970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AppFlow</a:t>
              </a:r>
            </a:p>
          </p:txBody>
        </p:sp>
      </p:grpSp>
      <p:pic>
        <p:nvPicPr>
          <p:cNvPr id="22" name="Graphic 10">
            <a:extLst>
              <a:ext uri="{FF2B5EF4-FFF2-40B4-BE49-F238E27FC236}">
                <a16:creationId xmlns:a16="http://schemas.microsoft.com/office/drawing/2014/main" id="{748E11BB-6CF5-09BE-CB46-A9B5948F0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541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D64DA3D6-6077-3D92-361B-57FCCB87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2341" y="46821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66ECC6F7-0397-55B5-E197-671838AA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727" y="276593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5" name="Graphic 35">
            <a:extLst>
              <a:ext uri="{FF2B5EF4-FFF2-40B4-BE49-F238E27FC236}">
                <a16:creationId xmlns:a16="http://schemas.microsoft.com/office/drawing/2014/main" id="{84092204-FFDA-E68C-15DD-5B4C9748D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83" y="23071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3">
            <a:extLst>
              <a:ext uri="{FF2B5EF4-FFF2-40B4-BE49-F238E27FC236}">
                <a16:creationId xmlns:a16="http://schemas.microsoft.com/office/drawing/2014/main" id="{AF6C3AE6-02C2-19AA-8809-CF9FC997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38" y="96978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6B62B230-A1C4-8E60-59DA-02F9ACEA1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174" y="1722900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PrivateLink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3C74BA-47D5-9BC7-00E8-158CDF1187CA}"/>
              </a:ext>
            </a:extLst>
          </p:cNvPr>
          <p:cNvGrpSpPr/>
          <p:nvPr/>
        </p:nvGrpSpPr>
        <p:grpSpPr>
          <a:xfrm>
            <a:off x="9112696" y="2285784"/>
            <a:ext cx="2279650" cy="1237299"/>
            <a:chOff x="9034315" y="2605086"/>
            <a:chExt cx="2279650" cy="1237299"/>
          </a:xfrm>
        </p:grpSpPr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D5D6BF0B-933E-7D44-356B-A0A0264D2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7516" y="26050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CEE6E9F4-DAC4-6E6F-1E0F-6522A2332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4315" y="3380720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  <p:pic>
        <p:nvPicPr>
          <p:cNvPr id="32" name="Graphic 7">
            <a:extLst>
              <a:ext uri="{FF2B5EF4-FFF2-40B4-BE49-F238E27FC236}">
                <a16:creationId xmlns:a16="http://schemas.microsoft.com/office/drawing/2014/main" id="{2AA99594-FA80-7828-00E2-EAC8CBFC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165" y="51537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1F4C0833-2A25-EDF5-E3C6-571DDA0C9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6597" y="594550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35" name="Graphic 17">
            <a:extLst>
              <a:ext uri="{FF2B5EF4-FFF2-40B4-BE49-F238E27FC236}">
                <a16:creationId xmlns:a16="http://schemas.microsoft.com/office/drawing/2014/main" id="{31AF7E86-62ED-F06C-8851-DCD238A2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055" y="7585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1">
            <a:extLst>
              <a:ext uri="{FF2B5EF4-FFF2-40B4-BE49-F238E27FC236}">
                <a16:creationId xmlns:a16="http://schemas.microsoft.com/office/drawing/2014/main" id="{E14024E9-217D-5BF1-56EA-FEA49524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698" y="158665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0A869A6B-0AF1-5D99-D951-95BD865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2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BC63A1A2-3F2A-7451-1594-051B133B9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46" y="4692107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D4129-4EA1-620D-D7FA-ADB2EFB86F0F}"/>
              </a:ext>
            </a:extLst>
          </p:cNvPr>
          <p:cNvCxnSpPr>
            <a:cxnSpLocks/>
          </p:cNvCxnSpPr>
          <p:nvPr/>
        </p:nvCxnSpPr>
        <p:spPr>
          <a:xfrm flipV="1">
            <a:off x="1533570" y="2706872"/>
            <a:ext cx="2616817" cy="309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A91C0C-1A86-2A57-DA8C-D32CEB81CA9B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flipV="1">
            <a:off x="1168738" y="1731782"/>
            <a:ext cx="0" cy="59409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B54F766-C673-5B5B-1E29-D2EF7DDEE40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547172" y="3501629"/>
            <a:ext cx="2955469" cy="75395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FC40E6-C1C1-D78C-D8D9-30F8A25D5F54}"/>
              </a:ext>
            </a:extLst>
          </p:cNvPr>
          <p:cNvCxnSpPr>
            <a:cxnSpLocks/>
          </p:cNvCxnSpPr>
          <p:nvPr/>
        </p:nvCxnSpPr>
        <p:spPr>
          <a:xfrm flipH="1" flipV="1">
            <a:off x="4502641" y="3087872"/>
            <a:ext cx="325" cy="41375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4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C45425-E50A-B87B-5807-E5C00224BF9E}"/>
              </a:ext>
            </a:extLst>
          </p:cNvPr>
          <p:cNvSpPr/>
          <p:nvPr/>
        </p:nvSpPr>
        <p:spPr>
          <a:xfrm>
            <a:off x="375056" y="274098"/>
            <a:ext cx="11619148" cy="64185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720A7-9469-41E9-3636-6DA242189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5056" y="274097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A8DD8A-5E91-8980-6760-6C5E60D2EC5A}"/>
              </a:ext>
            </a:extLst>
          </p:cNvPr>
          <p:cNvSpPr/>
          <p:nvPr/>
        </p:nvSpPr>
        <p:spPr>
          <a:xfrm>
            <a:off x="2210745" y="655096"/>
            <a:ext cx="6991621" cy="57359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8FC67FCF-0E1B-2154-0628-10EC0CCA8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0746" y="656685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C18FDC-F615-C4E4-80CB-D6055FA41BE0}"/>
              </a:ext>
            </a:extLst>
          </p:cNvPr>
          <p:cNvSpPr/>
          <p:nvPr/>
        </p:nvSpPr>
        <p:spPr>
          <a:xfrm>
            <a:off x="6401069" y="1037685"/>
            <a:ext cx="2375429" cy="5071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E4F29-2BEB-8ADC-5892-D0890880FB30}"/>
              </a:ext>
            </a:extLst>
          </p:cNvPr>
          <p:cNvSpPr/>
          <p:nvPr/>
        </p:nvSpPr>
        <p:spPr>
          <a:xfrm>
            <a:off x="3315252" y="1037684"/>
            <a:ext cx="2375429" cy="507128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D8479-BB3A-B02E-6AFD-4B604B966F2C}"/>
              </a:ext>
            </a:extLst>
          </p:cNvPr>
          <p:cNvSpPr/>
          <p:nvPr/>
        </p:nvSpPr>
        <p:spPr>
          <a:xfrm>
            <a:off x="3499431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4E56649-4EAD-2334-66A4-A1A6D37EBE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0066" y="158824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365692-10A9-31CC-0FB4-F974F0D2E563}"/>
              </a:ext>
            </a:extLst>
          </p:cNvPr>
          <p:cNvSpPr/>
          <p:nvPr/>
        </p:nvSpPr>
        <p:spPr>
          <a:xfrm>
            <a:off x="6571798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7D3A2E2-A167-F8B7-CD58-2D0E1FE8B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2433" y="1588247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0D6C2C-54F7-78ED-B55C-DA16F2613786}"/>
              </a:ext>
            </a:extLst>
          </p:cNvPr>
          <p:cNvSpPr/>
          <p:nvPr/>
        </p:nvSpPr>
        <p:spPr>
          <a:xfrm>
            <a:off x="3506185" y="3852546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2">
            <a:extLst>
              <a:ext uri="{FF2B5EF4-FFF2-40B4-BE49-F238E27FC236}">
                <a16:creationId xmlns:a16="http://schemas.microsoft.com/office/drawing/2014/main" id="{E81D10EA-96FC-EC90-CF12-9D88D2955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4193" y="3876168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79DC18-B193-2924-710D-831B7F406370}"/>
              </a:ext>
            </a:extLst>
          </p:cNvPr>
          <p:cNvSpPr/>
          <p:nvPr/>
        </p:nvSpPr>
        <p:spPr>
          <a:xfrm>
            <a:off x="6585571" y="3874580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" name="Graphic 2">
            <a:extLst>
              <a:ext uri="{FF2B5EF4-FFF2-40B4-BE49-F238E27FC236}">
                <a16:creationId xmlns:a16="http://schemas.microsoft.com/office/drawing/2014/main" id="{D8FAED24-1394-FD37-0D10-3CEE188FB9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5570" y="3874580"/>
            <a:ext cx="381000" cy="381000"/>
          </a:xfrm>
          <a:prstGeom prst="rect">
            <a:avLst/>
          </a:prstGeom>
        </p:spPr>
      </p:pic>
      <p:pic>
        <p:nvPicPr>
          <p:cNvPr id="18" name="Graphic 23">
            <a:extLst>
              <a:ext uri="{FF2B5EF4-FFF2-40B4-BE49-F238E27FC236}">
                <a16:creationId xmlns:a16="http://schemas.microsoft.com/office/drawing/2014/main" id="{A2C135CB-3349-90AC-C848-A7624CEB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009" y="21599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34">
            <a:extLst>
              <a:ext uri="{FF2B5EF4-FFF2-40B4-BE49-F238E27FC236}">
                <a16:creationId xmlns:a16="http://schemas.microsoft.com/office/drawing/2014/main" id="{64F6A33D-FCAC-61BB-7685-1FFE27070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264" y="2985265"/>
            <a:ext cx="2261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64D992-0D53-03C8-6A0C-A85B5A6A399B}"/>
              </a:ext>
            </a:extLst>
          </p:cNvPr>
          <p:cNvGrpSpPr/>
          <p:nvPr/>
        </p:nvGrpSpPr>
        <p:grpSpPr>
          <a:xfrm>
            <a:off x="109724" y="2325872"/>
            <a:ext cx="2268537" cy="1096055"/>
            <a:chOff x="78042" y="2159914"/>
            <a:chExt cx="2268537" cy="1096055"/>
          </a:xfrm>
        </p:grpSpPr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AF947061-FA7A-3C98-7738-DCAD4A1A0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056" y="215991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9E5D317B-32F7-17A3-C8EF-5DD639D5C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42" y="2978970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AppFlow</a:t>
              </a:r>
            </a:p>
          </p:txBody>
        </p:sp>
      </p:grpSp>
      <p:pic>
        <p:nvPicPr>
          <p:cNvPr id="22" name="Graphic 10">
            <a:extLst>
              <a:ext uri="{FF2B5EF4-FFF2-40B4-BE49-F238E27FC236}">
                <a16:creationId xmlns:a16="http://schemas.microsoft.com/office/drawing/2014/main" id="{748E11BB-6CF5-09BE-CB46-A9B5948F0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541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D64DA3D6-6077-3D92-361B-57FCCB87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2341" y="46821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66ECC6F7-0397-55B5-E197-671838AA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727" y="276593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5" name="Graphic 35">
            <a:extLst>
              <a:ext uri="{FF2B5EF4-FFF2-40B4-BE49-F238E27FC236}">
                <a16:creationId xmlns:a16="http://schemas.microsoft.com/office/drawing/2014/main" id="{84092204-FFDA-E68C-15DD-5B4C9748D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83" y="23071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3">
            <a:extLst>
              <a:ext uri="{FF2B5EF4-FFF2-40B4-BE49-F238E27FC236}">
                <a16:creationId xmlns:a16="http://schemas.microsoft.com/office/drawing/2014/main" id="{AF6C3AE6-02C2-19AA-8809-CF9FC997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0" y="9602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6B62B230-A1C4-8E60-59DA-02F9ACEA1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39" y="1722254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PrivateLink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3C74BA-47D5-9BC7-00E8-158CDF1187CA}"/>
              </a:ext>
            </a:extLst>
          </p:cNvPr>
          <p:cNvGrpSpPr/>
          <p:nvPr/>
        </p:nvGrpSpPr>
        <p:grpSpPr>
          <a:xfrm>
            <a:off x="9112696" y="2285784"/>
            <a:ext cx="2279650" cy="1237299"/>
            <a:chOff x="9034315" y="2605086"/>
            <a:chExt cx="2279650" cy="1237299"/>
          </a:xfrm>
        </p:grpSpPr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D5D6BF0B-933E-7D44-356B-A0A0264D2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7516" y="26050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CEE6E9F4-DAC4-6E6F-1E0F-6522A2332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4315" y="3380720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  <p:pic>
        <p:nvPicPr>
          <p:cNvPr id="32" name="Graphic 7">
            <a:extLst>
              <a:ext uri="{FF2B5EF4-FFF2-40B4-BE49-F238E27FC236}">
                <a16:creationId xmlns:a16="http://schemas.microsoft.com/office/drawing/2014/main" id="{2AA99594-FA80-7828-00E2-EAC8CBFC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165" y="51537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1F4C0833-2A25-EDF5-E3C6-571DDA0C9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6597" y="594550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35" name="Graphic 17">
            <a:extLst>
              <a:ext uri="{FF2B5EF4-FFF2-40B4-BE49-F238E27FC236}">
                <a16:creationId xmlns:a16="http://schemas.microsoft.com/office/drawing/2014/main" id="{31AF7E86-62ED-F06C-8851-DCD238A2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055" y="7585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1">
            <a:extLst>
              <a:ext uri="{FF2B5EF4-FFF2-40B4-BE49-F238E27FC236}">
                <a16:creationId xmlns:a16="http://schemas.microsoft.com/office/drawing/2014/main" id="{E14024E9-217D-5BF1-56EA-FEA49524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698" y="158665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0A869A6B-0AF1-5D99-D951-95BD865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2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BC63A1A2-3F2A-7451-1594-051B133B9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46" y="4692107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C8803C-4FAF-9B7F-62F5-E725E3F4DDC4}"/>
              </a:ext>
            </a:extLst>
          </p:cNvPr>
          <p:cNvGrpSpPr/>
          <p:nvPr/>
        </p:nvGrpSpPr>
        <p:grpSpPr>
          <a:xfrm>
            <a:off x="3969339" y="4345772"/>
            <a:ext cx="4269988" cy="1130900"/>
            <a:chOff x="3969339" y="4345772"/>
            <a:chExt cx="4269988" cy="11309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C14BD0-A704-FDCA-6F25-D447C5B1882A}"/>
                </a:ext>
              </a:extLst>
            </p:cNvPr>
            <p:cNvSpPr/>
            <p:nvPr/>
          </p:nvSpPr>
          <p:spPr>
            <a:xfrm>
              <a:off x="4028314" y="4345772"/>
              <a:ext cx="4211013" cy="113090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Redshift Nodes</a:t>
              </a:r>
            </a:p>
          </p:txBody>
        </p:sp>
        <p:pic>
          <p:nvPicPr>
            <p:cNvPr id="11" name="Graphic 12">
              <a:extLst>
                <a:ext uri="{FF2B5EF4-FFF2-40B4-BE49-F238E27FC236}">
                  <a16:creationId xmlns:a16="http://schemas.microsoft.com/office/drawing/2014/main" id="{F2423CB0-022E-F416-1452-DABD793FA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984" y="441229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521CEC-E3E9-2698-DBD0-B9CCD2E73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339" y="4825300"/>
              <a:ext cx="120906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Dense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compute node</a:t>
              </a:r>
            </a:p>
          </p:txBody>
        </p:sp>
        <p:pic>
          <p:nvPicPr>
            <p:cNvPr id="39" name="Graphic 12">
              <a:extLst>
                <a:ext uri="{FF2B5EF4-FFF2-40B4-BE49-F238E27FC236}">
                  <a16:creationId xmlns:a16="http://schemas.microsoft.com/office/drawing/2014/main" id="{B1E60910-6AC0-7C2A-8B63-F2A57C035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7883" y="440797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A42B43-767E-A562-0427-6E1BCBAD7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6238" y="4820983"/>
              <a:ext cx="120906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Dense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compute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818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C45425-E50A-B87B-5807-E5C00224BF9E}"/>
              </a:ext>
            </a:extLst>
          </p:cNvPr>
          <p:cNvSpPr/>
          <p:nvPr/>
        </p:nvSpPr>
        <p:spPr>
          <a:xfrm>
            <a:off x="375056" y="274098"/>
            <a:ext cx="11619148" cy="64185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C720A7-9469-41E9-3636-6DA242189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5056" y="274097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A8DD8A-5E91-8980-6760-6C5E60D2EC5A}"/>
              </a:ext>
            </a:extLst>
          </p:cNvPr>
          <p:cNvSpPr/>
          <p:nvPr/>
        </p:nvSpPr>
        <p:spPr>
          <a:xfrm>
            <a:off x="2210745" y="655096"/>
            <a:ext cx="6991621" cy="573597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8FC67FCF-0E1B-2154-0628-10EC0CCA8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0746" y="656685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C18FDC-F615-C4E4-80CB-D6055FA41BE0}"/>
              </a:ext>
            </a:extLst>
          </p:cNvPr>
          <p:cNvSpPr/>
          <p:nvPr/>
        </p:nvSpPr>
        <p:spPr>
          <a:xfrm>
            <a:off x="6401069" y="1037685"/>
            <a:ext cx="2375429" cy="50712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EE4F29-2BEB-8ADC-5892-D0890880FB30}"/>
              </a:ext>
            </a:extLst>
          </p:cNvPr>
          <p:cNvSpPr/>
          <p:nvPr/>
        </p:nvSpPr>
        <p:spPr>
          <a:xfrm>
            <a:off x="3315252" y="1037684"/>
            <a:ext cx="2375429" cy="507128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D8479-BB3A-B02E-6AFD-4B604B966F2C}"/>
              </a:ext>
            </a:extLst>
          </p:cNvPr>
          <p:cNvSpPr/>
          <p:nvPr/>
        </p:nvSpPr>
        <p:spPr>
          <a:xfrm>
            <a:off x="3499431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4E56649-4EAD-2334-66A4-A1A6D37EBE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0066" y="1588247"/>
            <a:ext cx="381000" cy="381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365692-10A9-31CC-0FB4-F974F0D2E563}"/>
              </a:ext>
            </a:extLst>
          </p:cNvPr>
          <p:cNvSpPr/>
          <p:nvPr/>
        </p:nvSpPr>
        <p:spPr>
          <a:xfrm>
            <a:off x="6571798" y="1586659"/>
            <a:ext cx="2006424" cy="210985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7D3A2E2-A167-F8B7-CD58-2D0E1FE8B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2433" y="1588247"/>
            <a:ext cx="381000" cy="381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0D6C2C-54F7-78ED-B55C-DA16F2613786}"/>
              </a:ext>
            </a:extLst>
          </p:cNvPr>
          <p:cNvSpPr/>
          <p:nvPr/>
        </p:nvSpPr>
        <p:spPr>
          <a:xfrm>
            <a:off x="3499430" y="3874580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" name="Graphic 2">
            <a:extLst>
              <a:ext uri="{FF2B5EF4-FFF2-40B4-BE49-F238E27FC236}">
                <a16:creationId xmlns:a16="http://schemas.microsoft.com/office/drawing/2014/main" id="{E81D10EA-96FC-EC90-CF12-9D88D2955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4193" y="3876168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79DC18-B193-2924-710D-831B7F406370}"/>
              </a:ext>
            </a:extLst>
          </p:cNvPr>
          <p:cNvSpPr/>
          <p:nvPr/>
        </p:nvSpPr>
        <p:spPr>
          <a:xfrm>
            <a:off x="6585571" y="3874580"/>
            <a:ext cx="2006423" cy="179664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7" name="Graphic 2">
            <a:extLst>
              <a:ext uri="{FF2B5EF4-FFF2-40B4-BE49-F238E27FC236}">
                <a16:creationId xmlns:a16="http://schemas.microsoft.com/office/drawing/2014/main" id="{D8FAED24-1394-FD37-0D10-3CEE188FB9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5570" y="3874580"/>
            <a:ext cx="381000" cy="381000"/>
          </a:xfrm>
          <a:prstGeom prst="rect">
            <a:avLst/>
          </a:prstGeom>
        </p:spPr>
      </p:pic>
      <p:pic>
        <p:nvPicPr>
          <p:cNvPr id="18" name="Graphic 23">
            <a:extLst>
              <a:ext uri="{FF2B5EF4-FFF2-40B4-BE49-F238E27FC236}">
                <a16:creationId xmlns:a16="http://schemas.microsoft.com/office/drawing/2014/main" id="{A2C135CB-3349-90AC-C848-A7624CEBC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617" y="23127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34">
            <a:extLst>
              <a:ext uri="{FF2B5EF4-FFF2-40B4-BE49-F238E27FC236}">
                <a16:creationId xmlns:a16="http://schemas.microsoft.com/office/drawing/2014/main" id="{64F6A33D-FCAC-61BB-7685-1FFE27070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920" y="3170591"/>
            <a:ext cx="22616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64D992-0D53-03C8-6A0C-A85B5A6A399B}"/>
              </a:ext>
            </a:extLst>
          </p:cNvPr>
          <p:cNvGrpSpPr/>
          <p:nvPr/>
        </p:nvGrpSpPr>
        <p:grpSpPr>
          <a:xfrm>
            <a:off x="109724" y="2325872"/>
            <a:ext cx="2268537" cy="1096055"/>
            <a:chOff x="78042" y="2159914"/>
            <a:chExt cx="2268537" cy="1096055"/>
          </a:xfrm>
        </p:grpSpPr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AF947061-FA7A-3C98-7738-DCAD4A1A0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056" y="215991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9E5D317B-32F7-17A3-C8EF-5DD639D5C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42" y="2978970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AppFlow</a:t>
              </a:r>
            </a:p>
          </p:txBody>
        </p:sp>
      </p:grpSp>
      <p:pic>
        <p:nvPicPr>
          <p:cNvPr id="22" name="Graphic 10">
            <a:extLst>
              <a:ext uri="{FF2B5EF4-FFF2-40B4-BE49-F238E27FC236}">
                <a16:creationId xmlns:a16="http://schemas.microsoft.com/office/drawing/2014/main" id="{748E11BB-6CF5-09BE-CB46-A9B5948F0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541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0">
            <a:extLst>
              <a:ext uri="{FF2B5EF4-FFF2-40B4-BE49-F238E27FC236}">
                <a16:creationId xmlns:a16="http://schemas.microsoft.com/office/drawing/2014/main" id="{D64DA3D6-6077-3D92-361B-57FCCB873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2341" y="46821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66ECC6F7-0397-55B5-E197-671838AA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727" y="276593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5" name="Graphic 35">
            <a:extLst>
              <a:ext uri="{FF2B5EF4-FFF2-40B4-BE49-F238E27FC236}">
                <a16:creationId xmlns:a16="http://schemas.microsoft.com/office/drawing/2014/main" id="{84092204-FFDA-E68C-15DD-5B4C9748D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83" y="23071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3">
            <a:extLst>
              <a:ext uri="{FF2B5EF4-FFF2-40B4-BE49-F238E27FC236}">
                <a16:creationId xmlns:a16="http://schemas.microsoft.com/office/drawing/2014/main" id="{AF6C3AE6-02C2-19AA-8809-CF9FC997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38" y="96978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6B62B230-A1C4-8E60-59DA-02F9ACEA1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174" y="1722900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PrivateLink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F3C74BA-47D5-9BC7-00E8-158CDF1187CA}"/>
              </a:ext>
            </a:extLst>
          </p:cNvPr>
          <p:cNvGrpSpPr/>
          <p:nvPr/>
        </p:nvGrpSpPr>
        <p:grpSpPr>
          <a:xfrm>
            <a:off x="9112696" y="2285784"/>
            <a:ext cx="2279650" cy="1237299"/>
            <a:chOff x="9034315" y="2605086"/>
            <a:chExt cx="2279650" cy="1237299"/>
          </a:xfrm>
        </p:grpSpPr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D5D6BF0B-933E-7D44-356B-A0A0264D2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7516" y="26050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CEE6E9F4-DAC4-6E6F-1E0F-6522A2332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34315" y="3380720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Identity and Access Management (IAM)</a:t>
              </a:r>
            </a:p>
          </p:txBody>
        </p:sp>
      </p:grpSp>
      <p:pic>
        <p:nvPicPr>
          <p:cNvPr id="32" name="Graphic 7">
            <a:extLst>
              <a:ext uri="{FF2B5EF4-FFF2-40B4-BE49-F238E27FC236}">
                <a16:creationId xmlns:a16="http://schemas.microsoft.com/office/drawing/2014/main" id="{2AA99594-FA80-7828-00E2-EAC8CBFC7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165" y="51537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9">
            <a:extLst>
              <a:ext uri="{FF2B5EF4-FFF2-40B4-BE49-F238E27FC236}">
                <a16:creationId xmlns:a16="http://schemas.microsoft.com/office/drawing/2014/main" id="{1F4C0833-2A25-EDF5-E3C6-571DDA0C9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6597" y="594550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35" name="Graphic 17">
            <a:extLst>
              <a:ext uri="{FF2B5EF4-FFF2-40B4-BE49-F238E27FC236}">
                <a16:creationId xmlns:a16="http://schemas.microsoft.com/office/drawing/2014/main" id="{31AF7E86-62ED-F06C-8851-DCD238A2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055" y="7585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1">
            <a:extLst>
              <a:ext uri="{FF2B5EF4-FFF2-40B4-BE49-F238E27FC236}">
                <a16:creationId xmlns:a16="http://schemas.microsoft.com/office/drawing/2014/main" id="{E14024E9-217D-5BF1-56EA-FEA495243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698" y="158665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37" name="Graphic 8">
            <a:extLst>
              <a:ext uri="{FF2B5EF4-FFF2-40B4-BE49-F238E27FC236}">
                <a16:creationId xmlns:a16="http://schemas.microsoft.com/office/drawing/2014/main" id="{0A869A6B-0AF1-5D99-D951-95BD8653C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2" y="387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9">
            <a:extLst>
              <a:ext uri="{FF2B5EF4-FFF2-40B4-BE49-F238E27FC236}">
                <a16:creationId xmlns:a16="http://schemas.microsoft.com/office/drawing/2014/main" id="{BC63A1A2-3F2A-7451-1594-051B133B9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46" y="4692107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4D4129-4EA1-620D-D7FA-ADB2EFB86F0F}"/>
              </a:ext>
            </a:extLst>
          </p:cNvPr>
          <p:cNvCxnSpPr>
            <a:cxnSpLocks/>
          </p:cNvCxnSpPr>
          <p:nvPr/>
        </p:nvCxnSpPr>
        <p:spPr>
          <a:xfrm flipV="1">
            <a:off x="1533570" y="2706872"/>
            <a:ext cx="2616817" cy="309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A91C0C-1A86-2A57-DA8C-D32CEB81CA9B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flipV="1">
            <a:off x="1168738" y="1731782"/>
            <a:ext cx="0" cy="59409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B54F766-C673-5B5B-1E29-D2EF7DDEE40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547172" y="3501629"/>
            <a:ext cx="2955469" cy="75395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FC40E6-C1C1-D78C-D8D9-30F8A25D5F54}"/>
              </a:ext>
            </a:extLst>
          </p:cNvPr>
          <p:cNvCxnSpPr>
            <a:cxnSpLocks/>
          </p:cNvCxnSpPr>
          <p:nvPr/>
        </p:nvCxnSpPr>
        <p:spPr>
          <a:xfrm flipH="1" flipV="1">
            <a:off x="4502641" y="3087872"/>
            <a:ext cx="325" cy="41375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0C593D-D716-6079-C9C9-984FCCFD085C}"/>
              </a:ext>
            </a:extLst>
          </p:cNvPr>
          <p:cNvGrpSpPr/>
          <p:nvPr/>
        </p:nvGrpSpPr>
        <p:grpSpPr>
          <a:xfrm>
            <a:off x="3969339" y="4345772"/>
            <a:ext cx="4269988" cy="1130900"/>
            <a:chOff x="3969339" y="4345772"/>
            <a:chExt cx="4269988" cy="11309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E1C0A0-8FB5-4FF4-5DC6-250361FB9C74}"/>
                </a:ext>
              </a:extLst>
            </p:cNvPr>
            <p:cNvSpPr/>
            <p:nvPr/>
          </p:nvSpPr>
          <p:spPr>
            <a:xfrm>
              <a:off x="4028314" y="4345772"/>
              <a:ext cx="4211013" cy="113090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Redshift Nodes</a:t>
              </a:r>
            </a:p>
          </p:txBody>
        </p:sp>
        <p:pic>
          <p:nvPicPr>
            <p:cNvPr id="40" name="Graphic 12">
              <a:extLst>
                <a:ext uri="{FF2B5EF4-FFF2-40B4-BE49-F238E27FC236}">
                  <a16:creationId xmlns:a16="http://schemas.microsoft.com/office/drawing/2014/main" id="{B866380B-5D09-BBC9-875E-3E01F635D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984" y="441229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86E884-77EC-F2D7-E574-727968C6A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339" y="4825300"/>
              <a:ext cx="120906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Dense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compute node</a:t>
              </a:r>
            </a:p>
          </p:txBody>
        </p:sp>
        <p:pic>
          <p:nvPicPr>
            <p:cNvPr id="43" name="Graphic 12">
              <a:extLst>
                <a:ext uri="{FF2B5EF4-FFF2-40B4-BE49-F238E27FC236}">
                  <a16:creationId xmlns:a16="http://schemas.microsoft.com/office/drawing/2014/main" id="{F965062D-465C-8592-77C3-2E0AE996C1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7883" y="440797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DB140C7-4F52-0D64-F9FE-9DFEF47BE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6238" y="4820983"/>
              <a:ext cx="120906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Dense 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compute 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4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228</Words>
  <Application>Microsoft Macintosh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Ameigh</dc:creator>
  <cp:lastModifiedBy>Troy Ameigh</cp:lastModifiedBy>
  <cp:revision>2</cp:revision>
  <dcterms:created xsi:type="dcterms:W3CDTF">2022-09-12T15:04:30Z</dcterms:created>
  <dcterms:modified xsi:type="dcterms:W3CDTF">2022-09-21T17:19:27Z</dcterms:modified>
</cp:coreProperties>
</file>