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0"/>
    <p:restoredTop sz="94231"/>
  </p:normalViewPr>
  <p:slideViewPr>
    <p:cSldViewPr snapToGrid="0" snapToObjects="1">
      <p:cViewPr>
        <p:scale>
          <a:sx n="125" d="100"/>
          <a:sy n="125" d="100"/>
        </p:scale>
        <p:origin x="1212" y="618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hyperlink" Target="https://en.wikipedia.org/wiki/Salesforce" TargetMode="External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ircle&#10;&#10;Description automatically generated with medium confidence">
            <a:extLst>
              <a:ext uri="{FF2B5EF4-FFF2-40B4-BE49-F238E27FC236}">
                <a16:creationId xmlns:a16="http://schemas.microsoft.com/office/drawing/2014/main" id="{1C7AA6DB-6DA7-4B61-A7FF-EF3D1DE70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5394" y="2883976"/>
            <a:ext cx="942243" cy="65957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928580C7-A5C0-46A8-824F-8A455890722A}"/>
              </a:ext>
            </a:extLst>
          </p:cNvPr>
          <p:cNvSpPr/>
          <p:nvPr/>
        </p:nvSpPr>
        <p:spPr>
          <a:xfrm>
            <a:off x="2194560" y="1920240"/>
            <a:ext cx="3967982" cy="4389120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Step Functions workflow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0BACD917-911A-4CB5-94A3-06D7886347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94560" y="1920240"/>
            <a:ext cx="381000" cy="381000"/>
          </a:xfrm>
          <a:prstGeom prst="rect">
            <a:avLst/>
          </a:prstGeom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5FB5D55-348F-4C0C-98A8-92BBA7131F04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 flipH="1">
            <a:off x="5318760" y="4607290"/>
            <a:ext cx="2119" cy="51335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15">
            <a:extLst>
              <a:ext uri="{FF2B5EF4-FFF2-40B4-BE49-F238E27FC236}">
                <a16:creationId xmlns:a16="http://schemas.microsoft.com/office/drawing/2014/main" id="{72A19AF4-B869-42EB-8E83-2D212ED77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4745" y="4973074"/>
            <a:ext cx="548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C1BE9FE-18B5-478F-A629-77FCEE05B17C}"/>
              </a:ext>
            </a:extLst>
          </p:cNvPr>
          <p:cNvCxnSpPr>
            <a:cxnSpLocks/>
            <a:stCxn id="13" idx="3"/>
            <a:endCxn id="52" idx="1"/>
          </p:cNvCxnSpPr>
          <p:nvPr/>
        </p:nvCxnSpPr>
        <p:spPr>
          <a:xfrm>
            <a:off x="1147637" y="3213761"/>
            <a:ext cx="1504123" cy="187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F343E08-8A0B-4846-81B0-FFFF04066F16}"/>
              </a:ext>
            </a:extLst>
          </p:cNvPr>
          <p:cNvSpPr/>
          <p:nvPr/>
        </p:nvSpPr>
        <p:spPr>
          <a:xfrm>
            <a:off x="1463040" y="182878"/>
            <a:ext cx="4937760" cy="63093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D6F8C56F-B972-40C1-AAF8-D566B423BC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463040" y="182880"/>
            <a:ext cx="381000" cy="381000"/>
          </a:xfrm>
          <a:prstGeom prst="rect">
            <a:avLst/>
          </a:prstGeom>
        </p:spPr>
      </p:pic>
      <p:pic>
        <p:nvPicPr>
          <p:cNvPr id="52" name="Graphic 17">
            <a:extLst>
              <a:ext uri="{FF2B5EF4-FFF2-40B4-BE49-F238E27FC236}">
                <a16:creationId xmlns:a16="http://schemas.microsoft.com/office/drawing/2014/main" id="{BDAC77A1-D4E9-44BA-AAA4-46467F437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60" y="28346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9">
            <a:extLst>
              <a:ext uri="{FF2B5EF4-FFF2-40B4-BE49-F238E27FC236}">
                <a16:creationId xmlns:a16="http://schemas.microsoft.com/office/drawing/2014/main" id="{C126289E-4A6C-44F7-A453-41DB55ACC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416" y="3604974"/>
            <a:ext cx="13913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AppFlow</a:t>
            </a:r>
          </a:p>
        </p:txBody>
      </p:sp>
      <p:pic>
        <p:nvPicPr>
          <p:cNvPr id="54" name="Graphic 17">
            <a:extLst>
              <a:ext uri="{FF2B5EF4-FFF2-40B4-BE49-F238E27FC236}">
                <a16:creationId xmlns:a16="http://schemas.microsoft.com/office/drawing/2014/main" id="{4626B862-78B2-4444-8971-91EC2146F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407" y="39151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9">
            <a:extLst>
              <a:ext uri="{FF2B5EF4-FFF2-40B4-BE49-F238E27FC236}">
                <a16:creationId xmlns:a16="http://schemas.microsoft.com/office/drawing/2014/main" id="{CFA08340-D09A-45DD-B437-50BE15E51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543" y="1161661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47398F0-1751-4B81-8727-CDB637D22403}"/>
              </a:ext>
            </a:extLst>
          </p:cNvPr>
          <p:cNvCxnSpPr>
            <a:cxnSpLocks/>
            <a:stCxn id="55" idx="2"/>
            <a:endCxn id="66" idx="0"/>
          </p:cNvCxnSpPr>
          <p:nvPr/>
        </p:nvCxnSpPr>
        <p:spPr>
          <a:xfrm>
            <a:off x="4175503" y="1438660"/>
            <a:ext cx="3048" cy="48158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8">
            <a:extLst>
              <a:ext uri="{FF2B5EF4-FFF2-40B4-BE49-F238E27FC236}">
                <a16:creationId xmlns:a16="http://schemas.microsoft.com/office/drawing/2014/main" id="{E62D5BD0-0FE0-429C-A338-039EC6BF4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0" y="22860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9">
            <a:extLst>
              <a:ext uri="{FF2B5EF4-FFF2-40B4-BE49-F238E27FC236}">
                <a16:creationId xmlns:a16="http://schemas.microsoft.com/office/drawing/2014/main" id="{73862220-FFBE-4D11-A191-C83501D46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068" y="3050496"/>
            <a:ext cx="10058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5" name="Graphic 23">
            <a:extLst>
              <a:ext uri="{FF2B5EF4-FFF2-40B4-BE49-F238E27FC236}">
                <a16:creationId xmlns:a16="http://schemas.microsoft.com/office/drawing/2014/main" id="{25B86719-5F1D-458B-8948-9AB156A33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0" y="35661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34">
            <a:extLst>
              <a:ext uri="{FF2B5EF4-FFF2-40B4-BE49-F238E27FC236}">
                <a16:creationId xmlns:a16="http://schemas.microsoft.com/office/drawing/2014/main" id="{326876D2-6E6D-4816-8F49-C61EBD57B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079" y="4330291"/>
            <a:ext cx="1371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Redshift</a:t>
            </a:r>
          </a:p>
        </p:txBody>
      </p:sp>
      <p:pic>
        <p:nvPicPr>
          <p:cNvPr id="70" name="Graphic 7">
            <a:extLst>
              <a:ext uri="{FF2B5EF4-FFF2-40B4-BE49-F238E27FC236}">
                <a16:creationId xmlns:a16="http://schemas.microsoft.com/office/drawing/2014/main" id="{2F96B422-989C-414C-972F-D1F104660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0" y="51206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10">
            <a:extLst>
              <a:ext uri="{FF2B5EF4-FFF2-40B4-BE49-F238E27FC236}">
                <a16:creationId xmlns:a16="http://schemas.microsoft.com/office/drawing/2014/main" id="{33EA27D6-171B-42BA-AF30-5A09AA479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2155" y="5887827"/>
            <a:ext cx="1554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</p:txBody>
      </p:sp>
      <p:pic>
        <p:nvPicPr>
          <p:cNvPr id="74" name="Graphic 23">
            <a:extLst>
              <a:ext uri="{FF2B5EF4-FFF2-40B4-BE49-F238E27FC236}">
                <a16:creationId xmlns:a16="http://schemas.microsoft.com/office/drawing/2014/main" id="{9521DC61-43D0-4E1E-B837-45317F452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7225127" y="449904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0" name="Group 25">
            <a:extLst>
              <a:ext uri="{FF2B5EF4-FFF2-40B4-BE49-F238E27FC236}">
                <a16:creationId xmlns:a16="http://schemas.microsoft.com/office/drawing/2014/main" id="{B9F85286-767F-4493-8F18-FB948A2D4A1F}"/>
              </a:ext>
            </a:extLst>
          </p:cNvPr>
          <p:cNvGrpSpPr>
            <a:grpSpLocks/>
          </p:cNvGrpSpPr>
          <p:nvPr/>
        </p:nvGrpSpPr>
        <p:grpSpPr bwMode="auto">
          <a:xfrm>
            <a:off x="3413760" y="2655970"/>
            <a:ext cx="1524000" cy="1271076"/>
            <a:chOff x="2674471" y="1567527"/>
            <a:chExt cx="1488360" cy="331243"/>
          </a:xfrm>
        </p:grpSpPr>
        <p:sp>
          <p:nvSpPr>
            <p:cNvPr id="111" name="Freeform 26">
              <a:extLst>
                <a:ext uri="{FF2B5EF4-FFF2-40B4-BE49-F238E27FC236}">
                  <a16:creationId xmlns:a16="http://schemas.microsoft.com/office/drawing/2014/main" id="{7A402878-27FF-4F72-871E-719E8AAF6098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C2F16C7-766D-4A09-8797-7891102DEA91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690842"/>
              <a:ext cx="57342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25">
            <a:extLst>
              <a:ext uri="{FF2B5EF4-FFF2-40B4-BE49-F238E27FC236}">
                <a16:creationId xmlns:a16="http://schemas.microsoft.com/office/drawing/2014/main" id="{5A30AF13-FCF7-4C18-A306-5B6192A3153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5698758" y="3927046"/>
            <a:ext cx="1525000" cy="1607772"/>
            <a:chOff x="2674471" y="1567527"/>
            <a:chExt cx="1488360" cy="331243"/>
          </a:xfrm>
        </p:grpSpPr>
        <p:sp>
          <p:nvSpPr>
            <p:cNvPr id="125" name="Freeform 26">
              <a:extLst>
                <a:ext uri="{FF2B5EF4-FFF2-40B4-BE49-F238E27FC236}">
                  <a16:creationId xmlns:a16="http://schemas.microsoft.com/office/drawing/2014/main" id="{B5CE105A-3F01-4C56-9DB4-29C8F3772886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DBBAB010-C443-404E-A627-1B2CDC090FFE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32385"/>
              <a:ext cx="57342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669150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43115</TotalTime>
  <Words>17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Amazon Ember</vt:lpstr>
      <vt:lpstr>Arial</vt:lpstr>
      <vt:lpstr>Calibri</vt:lpstr>
      <vt:lpstr>2_Office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Daniel McCoy</cp:lastModifiedBy>
  <cp:revision>610</cp:revision>
  <cp:lastPrinted>2019-01-03T20:59:05Z</cp:lastPrinted>
  <dcterms:created xsi:type="dcterms:W3CDTF">2018-09-14T20:21:45Z</dcterms:created>
  <dcterms:modified xsi:type="dcterms:W3CDTF">2022-09-21T23:12:08Z</dcterms:modified>
</cp:coreProperties>
</file>