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5" r:id="rId4"/>
    <p:sldId id="26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9B7CE-4435-44E9-8E0C-CF6C0908FB1F}">
          <p14:sldIdLst>
            <p14:sldId id="261"/>
          </p14:sldIdLst>
        </p14:section>
        <p14:section name="OLD - For reference only" id="{E23D01E4-AFAC-4FD3-BBCC-794420BBBC28}">
          <p14:sldIdLst>
            <p14:sldId id="264"/>
            <p14:sldId id="265"/>
            <p14:sldId id="26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88" d="100"/>
          <a:sy n="88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EBE7-5BA7-67DF-3A01-E49E91FA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1F6E-5904-5A22-4D8F-14B42B82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C6BF-237C-1015-68B0-A24A6E9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E2A8-99BD-0C8F-B790-374F827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A7AC-6365-819D-1311-8C69EE4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A91-E75D-8113-0ED6-505C145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32A7E-3F49-B19F-B676-137FE79C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BD0E-6CEC-32ED-A1CC-38B7FF28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0EEC-E1E4-9C25-3B3C-957B699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3866-0C33-6EDB-439A-44A1A008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04584-AF06-F5B9-9424-99ED0D2BD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C4E18-00D3-4F8D-04FC-EB754D3C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B17-D863-DDD1-810D-A94006F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FDC-95E8-30B6-D398-7A24A90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5213-C95E-48E0-BCAF-A299EAA3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3DB9-4476-F488-CF77-4684059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C239-8F15-5A7A-0FC5-5F78B507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E9EB-BB0A-F516-5341-A4D0A3D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F415-CC2A-5056-AE81-6D3EA577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E684-44FC-51C0-1E15-0E91C4E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78F-B587-EEB9-B912-82ADFFB2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7CB2-367E-E210-3C5D-4265BA9C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38B2-1AC1-7ECF-8598-B347CFE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4A60-C6B2-BB6E-D4C1-A23BA865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5E64-FB7A-439C-72C7-FD99F6F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5C2-EBB1-D709-49A9-E50C52D6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CC8-C090-E841-28D8-7B2AC9FE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9689B-2E4D-E409-EF72-AF236582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0ACA-CB53-ECD1-52C8-E5E4CE4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A8D7-97D2-B511-27C7-779D02B7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E383-05F1-5628-9070-8546084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903-3772-DA65-20A2-563A216F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7100-3FC0-98EE-EBAB-87028810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F6959-4F2C-DE64-48B3-5A8783A6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D61A7-2D94-6140-F1E3-BDEF2286C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EFE8C-3D46-207C-A95C-C73BCA5E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26A2-0BCF-BB61-997C-B234165D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27F0-1592-A799-2775-86E7B6E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3047-7C1C-8EE9-C293-36C65EBC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A90F-709D-3039-4EE0-0374992E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A0AE3-BE68-054F-31E0-52898DBF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3644A-EA5B-FC7F-0D73-41C0479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9DE7-0917-EFE3-48D2-62EFF2D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5E752-1FDF-6911-A3E9-5F1BB11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12F0C-BADC-FE55-0E90-27980DA2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F068-37E2-8075-0C08-CBB1B58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B29-B2B2-18D9-B7C1-7ADACAF7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2D2C-7014-6E7E-82FB-D6556ABE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28E4-198A-3236-0844-72ABB481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8DC5-6B66-39AA-8C61-CEC7034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22EA-1C5A-85C4-CABD-DFC486C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5784-8011-497D-8CEA-9D541A4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46DC-3136-ACCA-8208-1AAF5EA2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A8137-F56C-61EB-D7BD-F5A9F78D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C92C-1A8C-A276-30C5-54FDE3C8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E49F-F2B9-DBB5-DE25-BA52C0FD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F817-BDD3-29A7-EDD5-3044F99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4914F-8D2E-FD76-D53A-FA47A1E3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D017A-1678-8A54-2D10-28D426C3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4AF-32B2-49EA-7620-6157FFB4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781B-F3C8-786A-A949-3ED25AF7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37FE-0381-8947-8A34-F3E5119C46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1450-0EF3-3595-DAEA-802E9263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30F4-ACF9-A952-6976-040A1D5A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.sv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2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2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1098957" y="655099"/>
            <a:ext cx="8875790" cy="54409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8956" y="655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1324921" y="1620070"/>
            <a:ext cx="5781273" cy="38143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326" y="161960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5077097" y="1289144"/>
            <a:ext cx="1846218" cy="43379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1784982" y="1289143"/>
            <a:ext cx="1863909" cy="433793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1934324" y="1943985"/>
            <a:ext cx="1583939" cy="160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4959" y="194557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5211057" y="1943985"/>
            <a:ext cx="1581912" cy="160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200" y="1943985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1934324" y="3691970"/>
            <a:ext cx="1583938" cy="16244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4959" y="368679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5211057" y="3691970"/>
            <a:ext cx="1581912" cy="16244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200" y="3688616"/>
            <a:ext cx="381000" cy="381000"/>
          </a:xfrm>
          <a:prstGeom prst="rect">
            <a:avLst/>
          </a:prstGeom>
        </p:spPr>
      </p:pic>
      <p:pic>
        <p:nvPicPr>
          <p:cNvPr id="20" name="Graphic 17">
            <a:extLst>
              <a:ext uri="{FF2B5EF4-FFF2-40B4-BE49-F238E27FC236}">
                <a16:creationId xmlns:a16="http://schemas.microsoft.com/office/drawing/2014/main" id="{AF947061-FA7A-3C98-7738-DCAD4A1A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104" y="22069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9E5D317B-32F7-17A3-C8EF-5DD639D5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80" y="2981814"/>
            <a:ext cx="1437448" cy="27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104" y="35060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215" y="4276289"/>
            <a:ext cx="1129778" cy="28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30" y="294037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13" y="24815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104" y="8797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640" y="1641718"/>
            <a:ext cx="15349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pic>
        <p:nvPicPr>
          <p:cNvPr id="30" name="Graphic 19">
            <a:extLst>
              <a:ext uri="{FF2B5EF4-FFF2-40B4-BE49-F238E27FC236}">
                <a16:creationId xmlns:a16="http://schemas.microsoft.com/office/drawing/2014/main" id="{D5D6BF0B-933E-7D44-356B-A0A0264D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07" y="22069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CEE6E9F4-DAC4-6E6F-1E0F-6522A2332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883" y="2981814"/>
            <a:ext cx="1165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07" y="49537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94" y="5716901"/>
            <a:ext cx="1148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07" y="35060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174" y="4276289"/>
            <a:ext cx="1244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104" y="49537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054" y="5716901"/>
            <a:ext cx="12261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12">
            <a:extLst>
              <a:ext uri="{FF2B5EF4-FFF2-40B4-BE49-F238E27FC236}">
                <a16:creationId xmlns:a16="http://schemas.microsoft.com/office/drawing/2014/main" id="{B866380B-5D09-BBC9-875E-3E01F635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93" y="42383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186E884-77EC-F2D7-E574-727968C6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053" y="4686239"/>
            <a:ext cx="12464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43" name="Graphic 12">
            <a:extLst>
              <a:ext uri="{FF2B5EF4-FFF2-40B4-BE49-F238E27FC236}">
                <a16:creationId xmlns:a16="http://schemas.microsoft.com/office/drawing/2014/main" id="{F965062D-465C-8592-77C3-2E0AE996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13" y="4234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B140C7-4F52-0D64-F9FE-9DFEF47B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499" y="4654027"/>
            <a:ext cx="12790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E6C49FA9-3545-4C43-9690-7156E6BD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910" y="291901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E50160D5-A5BD-4101-B96C-97B732ED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93" y="24602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FE238A-8BA4-4EBA-9B45-AAF9AC6C347A}"/>
              </a:ext>
            </a:extLst>
          </p:cNvPr>
          <p:cNvSpPr/>
          <p:nvPr/>
        </p:nvSpPr>
        <p:spPr>
          <a:xfrm>
            <a:off x="2046515" y="4177010"/>
            <a:ext cx="4659086" cy="9577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Redshift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BD3C4330-C272-46BE-8B44-C99E4505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07" y="8797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0">
            <a:extLst>
              <a:ext uri="{FF2B5EF4-FFF2-40B4-BE49-F238E27FC236}">
                <a16:creationId xmlns:a16="http://schemas.microsoft.com/office/drawing/2014/main" id="{C16E20D0-3FCB-43C0-A9BF-E34E17C0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267" y="1646905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</p:spTree>
    <p:extLst>
      <p:ext uri="{BB962C8B-B14F-4D97-AF65-F5344CB8AC3E}">
        <p14:creationId xmlns:p14="http://schemas.microsoft.com/office/powerpoint/2010/main" val="19414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239C81D7-CF1B-4953-BEC6-4B02EB55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78" y="25694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8CC8E6FD-93D0-4536-8AA2-4B581C6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914" y="3331491"/>
            <a:ext cx="15349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E3F7D-059A-44B0-8673-8A10F8AC8DA8}"/>
              </a:ext>
            </a:extLst>
          </p:cNvPr>
          <p:cNvSpPr/>
          <p:nvPr/>
        </p:nvSpPr>
        <p:spPr>
          <a:xfrm>
            <a:off x="6503273" y="2203732"/>
            <a:ext cx="329184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AF5CCFDC-1395-4CF4-B24D-F5A93087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74" y="25694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60A51EA3-42CF-42FB-8B44-E7DFC7AA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080" y="33314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B264695-A27A-474D-8E12-877C7D6D7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502" y="3153947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D98C29-DC68-4AD8-9902-F8E40E85A7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17316" r="25442" b="19192"/>
          <a:stretch/>
        </p:blipFill>
        <p:spPr>
          <a:xfrm>
            <a:off x="1836603" y="2531391"/>
            <a:ext cx="1219200" cy="83820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AEFA12-C2C5-4CBD-8C99-D7E624B82ABF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3055803" y="2950491"/>
            <a:ext cx="65857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A1973-ACFA-478D-8DF4-DD1E0985FC8A}"/>
              </a:ext>
            </a:extLst>
          </p:cNvPr>
          <p:cNvSpPr/>
          <p:nvPr/>
        </p:nvSpPr>
        <p:spPr>
          <a:xfrm>
            <a:off x="6305082" y="1655092"/>
            <a:ext cx="3699019" cy="2468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1" name="Graphic 28">
            <a:extLst>
              <a:ext uri="{FF2B5EF4-FFF2-40B4-BE49-F238E27FC236}">
                <a16:creationId xmlns:a16="http://schemas.microsoft.com/office/drawing/2014/main" id="{A8A674C5-4E42-4FC0-88FD-0FE94E36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70" y="16550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35">
            <a:extLst>
              <a:ext uri="{FF2B5EF4-FFF2-40B4-BE49-F238E27FC236}">
                <a16:creationId xmlns:a16="http://schemas.microsoft.com/office/drawing/2014/main" id="{5F30A207-7A80-46BE-847B-66B67FF3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73" y="220373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F1CFF3-F4D7-48A7-A08F-1EEDD043F46C}"/>
              </a:ext>
            </a:extLst>
          </p:cNvPr>
          <p:cNvSpPr/>
          <p:nvPr/>
        </p:nvSpPr>
        <p:spPr>
          <a:xfrm>
            <a:off x="3344617" y="1468234"/>
            <a:ext cx="6808232" cy="2808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F57F2-CDDB-4F25-B1B9-DE65B36BB191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5909574" y="2950491"/>
            <a:ext cx="8266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319877-2EA7-4DFB-BD03-D95C53616ECA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7193462" y="2950491"/>
            <a:ext cx="69106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12">
            <a:extLst>
              <a:ext uri="{FF2B5EF4-FFF2-40B4-BE49-F238E27FC236}">
                <a16:creationId xmlns:a16="http://schemas.microsoft.com/office/drawing/2014/main" id="{5782402E-8DFD-486F-A93D-DE8DF100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28" y="2721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132061-39EE-4391-92D6-F213722A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409" y="3153947"/>
            <a:ext cx="178943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 node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115869EB-50FE-492B-9A96-4B0E3E8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62" y="27218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>
            <a:extLst>
              <a:ext uri="{FF2B5EF4-FFF2-40B4-BE49-F238E27FC236}">
                <a16:creationId xmlns:a16="http://schemas.microsoft.com/office/drawing/2014/main" id="{5E38B83B-7630-4039-98AC-262DE5CDE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388" y="319496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5" name="Graphic 14">
            <a:extLst>
              <a:ext uri="{FF2B5EF4-FFF2-40B4-BE49-F238E27FC236}">
                <a16:creationId xmlns:a16="http://schemas.microsoft.com/office/drawing/2014/main" id="{8766A477-0CDD-4F98-BEDF-2A4DFD93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701" y="27218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8C727-CA21-45E2-B1A1-897DED866E8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476378" y="2950491"/>
            <a:ext cx="67119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59ADD5-0469-4D39-AE2A-B327EAE3461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8341728" y="2950491"/>
            <a:ext cx="74797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">
            <a:extLst>
              <a:ext uri="{FF2B5EF4-FFF2-40B4-BE49-F238E27FC236}">
                <a16:creationId xmlns:a16="http://schemas.microsoft.com/office/drawing/2014/main" id="{126877F1-B4FE-413A-BD7A-86F2720D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896" y="4813748"/>
            <a:ext cx="5111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Would a diagram like this help people do the deployment, or should we reconsider whether it belongs in the deployment guide? </a:t>
            </a:r>
          </a:p>
          <a:p>
            <a:endParaRPr lang="en-US" altLang="en-US" sz="1200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See next slide…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2924676-1D47-4C7F-BAC4-61886A10A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344617" y="146823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ircle&#10;&#10;Description automatically generated with medium confidence">
            <a:extLst>
              <a:ext uri="{FF2B5EF4-FFF2-40B4-BE49-F238E27FC236}">
                <a16:creationId xmlns:a16="http://schemas.microsoft.com/office/drawing/2014/main" id="{1C7AA6DB-6DA7-4B61-A7FF-EF3D1DE7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394" y="2883976"/>
            <a:ext cx="942243" cy="65957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28580C7-A5C0-46A8-824F-8A455890722A}"/>
              </a:ext>
            </a:extLst>
          </p:cNvPr>
          <p:cNvSpPr/>
          <p:nvPr/>
        </p:nvSpPr>
        <p:spPr>
          <a:xfrm>
            <a:off x="2194560" y="1920240"/>
            <a:ext cx="3967982" cy="4389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BACD917-911A-4CB5-94A3-06D78863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560" y="1920240"/>
            <a:ext cx="381000" cy="3810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FB5D55-348F-4C0C-98A8-92BBA7131F04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318760" y="4607290"/>
            <a:ext cx="2119" cy="5133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5">
            <a:extLst>
              <a:ext uri="{FF2B5EF4-FFF2-40B4-BE49-F238E27FC236}">
                <a16:creationId xmlns:a16="http://schemas.microsoft.com/office/drawing/2014/main" id="{72A19AF4-B869-42EB-8E83-2D212ED7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745" y="4973074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1BE9FE-18B5-478F-A629-77FCEE05B17C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147637" y="3213761"/>
            <a:ext cx="1504123" cy="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343E08-8A0B-4846-81B0-FFFF04066F16}"/>
              </a:ext>
            </a:extLst>
          </p:cNvPr>
          <p:cNvSpPr/>
          <p:nvPr/>
        </p:nvSpPr>
        <p:spPr>
          <a:xfrm>
            <a:off x="1463040" y="182878"/>
            <a:ext cx="4937760" cy="6309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6F8C56F-B972-40C1-AAF8-D566B423B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63040" y="182880"/>
            <a:ext cx="381000" cy="381000"/>
          </a:xfrm>
          <a:prstGeom prst="rect">
            <a:avLst/>
          </a:prstGeom>
        </p:spPr>
      </p:pic>
      <p:pic>
        <p:nvPicPr>
          <p:cNvPr id="52" name="Graphic 17">
            <a:extLst>
              <a:ext uri="{FF2B5EF4-FFF2-40B4-BE49-F238E27FC236}">
                <a16:creationId xmlns:a16="http://schemas.microsoft.com/office/drawing/2014/main" id="{BDAC77A1-D4E9-44BA-AAA4-46467F43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834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C126289E-4A6C-44F7-A453-41DB55AC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16" y="3604974"/>
            <a:ext cx="13913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626B862-78B2-4444-8971-91EC2146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07" y="391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CFA08340-D09A-45DD-B437-50BE15E5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543" y="116166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7398F0-1751-4B81-8727-CDB637D22403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>
            <a:off x="4175503" y="1438660"/>
            <a:ext cx="3048" cy="481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8">
            <a:extLst>
              <a:ext uri="{FF2B5EF4-FFF2-40B4-BE49-F238E27FC236}">
                <a16:creationId xmlns:a16="http://schemas.microsoft.com/office/drawing/2014/main" id="{E62D5BD0-0FE0-429C-A338-039EC6BF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28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73862220-FFBE-4D11-A191-C83501D4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68" y="305049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23">
            <a:extLst>
              <a:ext uri="{FF2B5EF4-FFF2-40B4-BE49-F238E27FC236}">
                <a16:creationId xmlns:a16="http://schemas.microsoft.com/office/drawing/2014/main" id="{25B86719-5F1D-458B-8948-9AB156A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566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34">
            <a:extLst>
              <a:ext uri="{FF2B5EF4-FFF2-40B4-BE49-F238E27FC236}">
                <a16:creationId xmlns:a16="http://schemas.microsoft.com/office/drawing/2014/main" id="{326876D2-6E6D-4816-8F49-C61EBD57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079" y="43302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70" name="Graphic 7">
            <a:extLst>
              <a:ext uri="{FF2B5EF4-FFF2-40B4-BE49-F238E27FC236}">
                <a16:creationId xmlns:a16="http://schemas.microsoft.com/office/drawing/2014/main" id="{2F96B422-989C-414C-972F-D1F10466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5120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0">
            <a:extLst>
              <a:ext uri="{FF2B5EF4-FFF2-40B4-BE49-F238E27FC236}">
                <a16:creationId xmlns:a16="http://schemas.microsoft.com/office/drawing/2014/main" id="{33EA27D6-171B-42BA-AF30-5A09AA47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155" y="5887827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4" name="Graphic 23">
            <a:extLst>
              <a:ext uri="{FF2B5EF4-FFF2-40B4-BE49-F238E27FC236}">
                <a16:creationId xmlns:a16="http://schemas.microsoft.com/office/drawing/2014/main" id="{9521DC61-43D0-4E1E-B837-45317F45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225127" y="44990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5">
            <a:extLst>
              <a:ext uri="{FF2B5EF4-FFF2-40B4-BE49-F238E27FC236}">
                <a16:creationId xmlns:a16="http://schemas.microsoft.com/office/drawing/2014/main" id="{B9F85286-767F-4493-8F18-FB948A2D4A1F}"/>
              </a:ext>
            </a:extLst>
          </p:cNvPr>
          <p:cNvGrpSpPr>
            <a:grpSpLocks/>
          </p:cNvGrpSpPr>
          <p:nvPr/>
        </p:nvGrpSpPr>
        <p:grpSpPr bwMode="auto">
          <a:xfrm>
            <a:off x="3413760" y="2655970"/>
            <a:ext cx="1524000" cy="1271076"/>
            <a:chOff x="2674471" y="1567527"/>
            <a:chExt cx="1488360" cy="331243"/>
          </a:xfrm>
        </p:grpSpPr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7A402878-27FF-4F72-871E-719E8AAF6098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C2F16C7-766D-4A09-8797-7891102DEA9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690842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25">
            <a:extLst>
              <a:ext uri="{FF2B5EF4-FFF2-40B4-BE49-F238E27FC236}">
                <a16:creationId xmlns:a16="http://schemas.microsoft.com/office/drawing/2014/main" id="{5A30AF13-FCF7-4C18-A306-5B6192A3153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698758" y="3927046"/>
            <a:ext cx="1525000" cy="1607772"/>
            <a:chOff x="2674471" y="1567527"/>
            <a:chExt cx="1488360" cy="331243"/>
          </a:xfrm>
        </p:grpSpPr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B5CE105A-3F01-4C56-9DB4-29C8F37728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BBAB010-C443-404E-A627-1B2CDC090FF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38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7CBC03A6-1B59-4BF4-9A1D-CC5FC72F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04" y="1561760"/>
            <a:ext cx="53257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If a flow diagram is relevant to deploying, this should be part of it, yes? (Some of these arrow directions confuse me.)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92584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D43EF52-353C-4120-84BB-592D5742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394" y="2883976"/>
            <a:ext cx="942243" cy="65957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4B7033-DB4A-428F-9B0C-771EB0303231}"/>
              </a:ext>
            </a:extLst>
          </p:cNvPr>
          <p:cNvCxnSpPr>
            <a:cxnSpLocks/>
          </p:cNvCxnSpPr>
          <p:nvPr/>
        </p:nvCxnSpPr>
        <p:spPr>
          <a:xfrm>
            <a:off x="1147637" y="3040025"/>
            <a:ext cx="69640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1EC1B6-C070-47D7-BB86-2474973F62E0}"/>
              </a:ext>
            </a:extLst>
          </p:cNvPr>
          <p:cNvSpPr/>
          <p:nvPr/>
        </p:nvSpPr>
        <p:spPr>
          <a:xfrm>
            <a:off x="1463039" y="182878"/>
            <a:ext cx="9581323" cy="6024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E1A527-1269-47F4-9164-CD2A68ECB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63040" y="182880"/>
            <a:ext cx="381000" cy="381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B3F9-738F-4D87-9DD0-EA31AE266948}"/>
              </a:ext>
            </a:extLst>
          </p:cNvPr>
          <p:cNvCxnSpPr>
            <a:cxnSpLocks/>
          </p:cNvCxnSpPr>
          <p:nvPr/>
        </p:nvCxnSpPr>
        <p:spPr>
          <a:xfrm flipV="1">
            <a:off x="1185465" y="3213761"/>
            <a:ext cx="65857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90792E-83C4-40D8-B236-4F42A37444B3}"/>
              </a:ext>
            </a:extLst>
          </p:cNvPr>
          <p:cNvSpPr/>
          <p:nvPr/>
        </p:nvSpPr>
        <p:spPr>
          <a:xfrm>
            <a:off x="4429762" y="819501"/>
            <a:ext cx="6299199" cy="508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605A-D41A-497B-96B2-E38C9E83BD0F}"/>
              </a:ext>
            </a:extLst>
          </p:cNvPr>
          <p:cNvSpPr/>
          <p:nvPr/>
        </p:nvSpPr>
        <p:spPr>
          <a:xfrm>
            <a:off x="4093474" y="336089"/>
            <a:ext cx="6824462" cy="57080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536038F-1067-4457-BB70-9B4CAD18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62" y="33609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5">
            <a:extLst>
              <a:ext uri="{FF2B5EF4-FFF2-40B4-BE49-F238E27FC236}">
                <a16:creationId xmlns:a16="http://schemas.microsoft.com/office/drawing/2014/main" id="{7D3A92B4-5E90-4F15-B09C-AEE6E92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61" y="81381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13181ACC-0C30-4768-A6F7-2A46DE922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65" y="2845521"/>
            <a:ext cx="5415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If we want to include a flow diagram, please give a shot at pulling together the two previous flows.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4462AB65-A4FE-437F-9CDB-8C8E7B25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6799" y="3358009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287B201C-1541-49A2-9ABB-B6C1027F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1237181" y="28839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A4386D-6585-4080-94B3-F08509C9C5B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532260" y="3118926"/>
            <a:ext cx="704921" cy="61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</p:spTree>
    <p:extLst>
      <p:ext uri="{BB962C8B-B14F-4D97-AF65-F5344CB8AC3E}">
        <p14:creationId xmlns:p14="http://schemas.microsoft.com/office/powerpoint/2010/main" val="33553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4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506185" y="3852546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C8803C-4FAF-9B7F-62F5-E725E3F4DDC4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14BD0-A704-FDCA-6F25-D447C5B1882A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F2423CB0-022E-F416-1452-DABD793FA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21CEC-E3E9-2698-DBD0-B9CCD2E7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39" name="Graphic 12">
              <a:extLst>
                <a:ext uri="{FF2B5EF4-FFF2-40B4-BE49-F238E27FC236}">
                  <a16:creationId xmlns:a16="http://schemas.microsoft.com/office/drawing/2014/main" id="{B1E60910-6AC0-7C2A-8B63-F2A57C03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A42B43-767E-A562-0427-6E1BCBAD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0C593D-D716-6079-C9C9-984FCCFD085C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1C0A0-8FB5-4FF4-5DC6-250361FB9C74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40" name="Graphic 12">
              <a:extLst>
                <a:ext uri="{FF2B5EF4-FFF2-40B4-BE49-F238E27FC236}">
                  <a16:creationId xmlns:a16="http://schemas.microsoft.com/office/drawing/2014/main" id="{B866380B-5D09-BBC9-875E-3E01F635D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86E884-77EC-F2D7-E574-727968C6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43" name="Graphic 12">
              <a:extLst>
                <a:ext uri="{FF2B5EF4-FFF2-40B4-BE49-F238E27FC236}">
                  <a16:creationId xmlns:a16="http://schemas.microsoft.com/office/drawing/2014/main" id="{F965062D-465C-8592-77C3-2E0AE996C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B140C7-4F52-0D64-F9FE-9DFEF47B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440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Marcia Johnston</cp:lastModifiedBy>
  <cp:revision>22</cp:revision>
  <dcterms:created xsi:type="dcterms:W3CDTF">2022-09-12T15:04:30Z</dcterms:created>
  <dcterms:modified xsi:type="dcterms:W3CDTF">2022-09-30T22:59:27Z</dcterms:modified>
</cp:coreProperties>
</file>