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4" r:id="rId3"/>
    <p:sldId id="265" r:id="rId4"/>
    <p:sldId id="266" r:id="rId5"/>
    <p:sldId id="257" r:id="rId6"/>
    <p:sldId id="258" r:id="rId7"/>
    <p:sldId id="260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3E9B7CE-4435-44E9-8E0C-CF6C0908FB1F}">
          <p14:sldIdLst>
            <p14:sldId id="261"/>
          </p14:sldIdLst>
        </p14:section>
        <p14:section name="OLD - For reference only" id="{E23D01E4-AFAC-4FD3-BBCC-794420BBBC28}">
          <p14:sldIdLst>
            <p14:sldId id="264"/>
            <p14:sldId id="265"/>
            <p14:sldId id="266"/>
            <p14:sldId id="257"/>
            <p14:sldId id="258"/>
            <p14:sldId id="260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>
      <p:cViewPr varScale="1">
        <p:scale>
          <a:sx n="88" d="100"/>
          <a:sy n="88" d="100"/>
        </p:scale>
        <p:origin x="72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AEBE7-5BA7-67DF-3A01-E49E91FA5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971F6E-5904-5A22-4D8F-14B42B822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DC6BF-237C-1015-68B0-A24A6E90F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C37FE-0381-8947-8A34-F3E5119C461F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FE2A8-99BD-0C8F-B790-374F82790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CA7AC-6365-819D-1311-8C69EE42E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07F9-5FEC-864C-8D25-352604F9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57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DA91-E75D-8113-0ED6-505C14506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E32A7E-3F49-B19F-B676-137FE79CD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DBD0E-6CEC-32ED-A1CC-38B7FF289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C37FE-0381-8947-8A34-F3E5119C461F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C0EEC-E1E4-9C25-3B3C-957B699C0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33866-0C33-6EDB-439A-44A1A008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07F9-5FEC-864C-8D25-352604F9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88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04584-AF06-F5B9-9424-99ED0D2BD1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DC4E18-00D3-4F8D-04FC-EB754D3C0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0EB17-D863-DDD1-810D-A94006F0B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C37FE-0381-8947-8A34-F3E5119C461F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C5FDC-95E8-30B6-D398-7A24A90BF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D5213-C95E-48E0-BCAF-A299EAA35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07F9-5FEC-864C-8D25-352604F9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3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03DB9-4476-F488-CF77-468405993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0C239-8F15-5A7A-0FC5-5F78B507D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BE9EB-BB0A-F516-5341-A4D0A3D6F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C37FE-0381-8947-8A34-F3E5119C461F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7F415-CC2A-5056-AE81-6D3EA5771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9E684-44FC-51C0-1E15-0E91C4E6B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07F9-5FEC-864C-8D25-352604F9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25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D078F-B587-EEB9-B912-82ADFFB27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47CB2-367E-E210-3C5D-4265BA9CB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638B2-1AC1-7ECF-8598-B347CFE2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C37FE-0381-8947-8A34-F3E5119C461F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C4A60-C6B2-BB6E-D4C1-A23BA8659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25E64-FB7A-439C-72C7-FD99F6FB1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07F9-5FEC-864C-8D25-352604F9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2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4E5C2-EBB1-D709-49A9-E50C52D68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41CC8-C090-E841-28D8-7B2AC9FEA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F9689B-2E4D-E409-EF72-AF236582D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30ACA-CB53-ECD1-52C8-E5E4CE4B7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C37FE-0381-8947-8A34-F3E5119C461F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6A8D7-97D2-B511-27C7-779D02B76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7E383-05F1-5628-9070-8546084AF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07F9-5FEC-864C-8D25-352604F9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4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96903-3772-DA65-20A2-563A216F0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F7100-3FC0-98EE-EBAB-87028810C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F6959-4F2C-DE64-48B3-5A8783A62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DD61A7-2D94-6140-F1E3-BDEF2286C9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1EFE8C-3D46-207C-A95C-C73BCA5ED3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4E26A2-0BCF-BB61-997C-B234165D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C37FE-0381-8947-8A34-F3E5119C461F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2C27F0-1592-A799-2775-86E7B6E11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843047-7C1C-8EE9-C293-36C65EBC1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07F9-5FEC-864C-8D25-352604F9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5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AA90F-709D-3039-4EE0-0374992E6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2A0AE3-BE68-054F-31E0-52898DBF0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C37FE-0381-8947-8A34-F3E5119C461F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63644A-EA5B-FC7F-0D73-41C0479CE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29DE7-0917-EFE3-48D2-62EFF2D29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07F9-5FEC-864C-8D25-352604F9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16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85E752-1FDF-6911-A3E9-5F1BB11A7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C37FE-0381-8947-8A34-F3E5119C461F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312F0C-BADC-FE55-0E90-27980DA25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3F068-37E2-8075-0C08-CBB1B58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07F9-5FEC-864C-8D25-352604F9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49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85B29-B2B2-18D9-B7C1-7ADACAF75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D2D2C-7014-6E7E-82FB-D6556ABE0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B28E4-198A-3236-0844-72ABB4815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08DC5-6B66-39AA-8C61-CEC7034EA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C37FE-0381-8947-8A34-F3E5119C461F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422EA-1C5A-85C4-CABD-DFC486CBC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95784-8011-497D-8CEA-9D541A4C5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07F9-5FEC-864C-8D25-352604F9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60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246DC-3136-ACCA-8208-1AAF5EA23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2A8137-F56C-61EB-D7BD-F5A9F78D87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8C92C-1A8C-A276-30C5-54FDE3C8D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1E49F-F2B9-DBB5-DE25-BA52C0FDC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C37FE-0381-8947-8A34-F3E5119C461F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FF817-BDD3-29A7-EDD5-3044F99ED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4914F-8D2E-FD76-D53A-FA47A1E39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07F9-5FEC-864C-8D25-352604F9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36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3D017A-1678-8A54-2D10-28D426C38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514AF-32B2-49EA-7620-6157FFB4C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C781B-F3C8-786A-A949-3ED25AF730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C37FE-0381-8947-8A34-F3E5119C461F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51450-0EF3-3595-DAEA-802E92632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030F4-ACF9-A952-6976-040A1D5AA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107F9-5FEC-864C-8D25-352604F9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11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.svg"/><Relationship Id="rId5" Type="http://schemas.openxmlformats.org/officeDocument/2006/relationships/image" Target="../media/image19.png"/><Relationship Id="rId10" Type="http://schemas.openxmlformats.org/officeDocument/2006/relationships/image" Target="../media/image1.png"/><Relationship Id="rId4" Type="http://schemas.openxmlformats.org/officeDocument/2006/relationships/image" Target="../media/image18.jpeg"/><Relationship Id="rId9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9.png"/><Relationship Id="rId3" Type="http://schemas.openxmlformats.org/officeDocument/2006/relationships/hyperlink" Target="https://en.wikipedia.org/wiki/Salesforce" TargetMode="External"/><Relationship Id="rId7" Type="http://schemas.openxmlformats.org/officeDocument/2006/relationships/image" Target="../media/image2.svg"/><Relationship Id="rId12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27.png"/><Relationship Id="rId5" Type="http://schemas.openxmlformats.org/officeDocument/2006/relationships/image" Target="../media/image25.svg"/><Relationship Id="rId10" Type="http://schemas.openxmlformats.org/officeDocument/2006/relationships/image" Target="../media/image14.png"/><Relationship Id="rId4" Type="http://schemas.openxmlformats.org/officeDocument/2006/relationships/image" Target="../media/image24.png"/><Relationship Id="rId9" Type="http://schemas.openxmlformats.org/officeDocument/2006/relationships/image" Target="../media/image26.png"/><Relationship Id="rId14" Type="http://schemas.openxmlformats.org/officeDocument/2006/relationships/image" Target="../media/image3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hyperlink" Target="https://en.wikipedia.org/wiki/Salesforce" TargetMode="External"/><Relationship Id="rId7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3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0.png"/><Relationship Id="rId17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5" Type="http://schemas.openxmlformats.org/officeDocument/2006/relationships/image" Target="../media/image31.png"/><Relationship Id="rId10" Type="http://schemas.openxmlformats.org/officeDocument/2006/relationships/image" Target="../media/image27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0.png"/><Relationship Id="rId17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5" Type="http://schemas.openxmlformats.org/officeDocument/2006/relationships/image" Target="../media/image31.png"/><Relationship Id="rId10" Type="http://schemas.openxmlformats.org/officeDocument/2006/relationships/image" Target="../media/image27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0.png"/><Relationship Id="rId17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5" Type="http://schemas.openxmlformats.org/officeDocument/2006/relationships/image" Target="../media/image31.png"/><Relationship Id="rId10" Type="http://schemas.openxmlformats.org/officeDocument/2006/relationships/image" Target="../media/image27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0.png"/><Relationship Id="rId17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5" Type="http://schemas.openxmlformats.org/officeDocument/2006/relationships/image" Target="../media/image31.png"/><Relationship Id="rId10" Type="http://schemas.openxmlformats.org/officeDocument/2006/relationships/image" Target="../media/image27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C45425-E50A-B87B-5807-E5C00224BF9E}"/>
              </a:ext>
            </a:extLst>
          </p:cNvPr>
          <p:cNvSpPr/>
          <p:nvPr/>
        </p:nvSpPr>
        <p:spPr>
          <a:xfrm>
            <a:off x="1098958" y="655099"/>
            <a:ext cx="8477636" cy="48440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8C720A7-9469-41E9-3636-6DA242189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98956" y="655097"/>
            <a:ext cx="381000" cy="381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5A8DD8A-5E91-8980-6760-6C5E60D2EC5A}"/>
              </a:ext>
            </a:extLst>
          </p:cNvPr>
          <p:cNvSpPr/>
          <p:nvPr/>
        </p:nvSpPr>
        <p:spPr>
          <a:xfrm>
            <a:off x="1324921" y="1358806"/>
            <a:ext cx="5781273" cy="3814353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5" name="Graphic 2">
            <a:extLst>
              <a:ext uri="{FF2B5EF4-FFF2-40B4-BE49-F238E27FC236}">
                <a16:creationId xmlns:a16="http://schemas.microsoft.com/office/drawing/2014/main" id="{8FC67FCF-0E1B-2154-0628-10EC0CCA83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27326" y="1358336"/>
            <a:ext cx="381000" cy="38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1C18FDC-F615-C4E4-80CB-D6055FA41BE0}"/>
              </a:ext>
            </a:extLst>
          </p:cNvPr>
          <p:cNvSpPr/>
          <p:nvPr/>
        </p:nvSpPr>
        <p:spPr>
          <a:xfrm>
            <a:off x="5077097" y="1027880"/>
            <a:ext cx="1846218" cy="431047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EE4F29-2BEB-8ADC-5892-D0890880FB30}"/>
              </a:ext>
            </a:extLst>
          </p:cNvPr>
          <p:cNvSpPr/>
          <p:nvPr/>
        </p:nvSpPr>
        <p:spPr>
          <a:xfrm>
            <a:off x="1784982" y="1027879"/>
            <a:ext cx="1863909" cy="431047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DD8479-BB3A-B02E-6AFD-4B604B966F2C}"/>
              </a:ext>
            </a:extLst>
          </p:cNvPr>
          <p:cNvSpPr/>
          <p:nvPr/>
        </p:nvSpPr>
        <p:spPr>
          <a:xfrm>
            <a:off x="1934324" y="1682721"/>
            <a:ext cx="1583939" cy="160420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4E56649-4EAD-2334-66A4-A1A6D37EBE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34959" y="1684309"/>
            <a:ext cx="381000" cy="381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B365692-10A9-31CC-0FB4-F974F0D2E563}"/>
              </a:ext>
            </a:extLst>
          </p:cNvPr>
          <p:cNvSpPr/>
          <p:nvPr/>
        </p:nvSpPr>
        <p:spPr>
          <a:xfrm>
            <a:off x="5211057" y="1682721"/>
            <a:ext cx="1581912" cy="160420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7D3A2E2-A167-F8B7-CD58-2D0E1FE8B3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11200" y="1682721"/>
            <a:ext cx="381000" cy="381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40D6C2C-54F7-78ED-B55C-DA16F2613786}"/>
              </a:ext>
            </a:extLst>
          </p:cNvPr>
          <p:cNvSpPr/>
          <p:nvPr/>
        </p:nvSpPr>
        <p:spPr>
          <a:xfrm>
            <a:off x="1934324" y="3430706"/>
            <a:ext cx="1583938" cy="162445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5" name="Graphic 2">
            <a:extLst>
              <a:ext uri="{FF2B5EF4-FFF2-40B4-BE49-F238E27FC236}">
                <a16:creationId xmlns:a16="http://schemas.microsoft.com/office/drawing/2014/main" id="{E81D10EA-96FC-EC90-CF12-9D88D29550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34959" y="3425534"/>
            <a:ext cx="381000" cy="381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F79DC18-B193-2924-710D-831B7F406370}"/>
              </a:ext>
            </a:extLst>
          </p:cNvPr>
          <p:cNvSpPr/>
          <p:nvPr/>
        </p:nvSpPr>
        <p:spPr>
          <a:xfrm>
            <a:off x="5211057" y="3430706"/>
            <a:ext cx="1581912" cy="162445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7" name="Graphic 2">
            <a:extLst>
              <a:ext uri="{FF2B5EF4-FFF2-40B4-BE49-F238E27FC236}">
                <a16:creationId xmlns:a16="http://schemas.microsoft.com/office/drawing/2014/main" id="{D8FAED24-1394-FD37-0D10-3CEE188FB9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11200" y="3427352"/>
            <a:ext cx="381000" cy="381000"/>
          </a:xfrm>
          <a:prstGeom prst="rect">
            <a:avLst/>
          </a:prstGeom>
        </p:spPr>
      </p:pic>
      <p:pic>
        <p:nvPicPr>
          <p:cNvPr id="20" name="Graphic 17">
            <a:extLst>
              <a:ext uri="{FF2B5EF4-FFF2-40B4-BE49-F238E27FC236}">
                <a16:creationId xmlns:a16="http://schemas.microsoft.com/office/drawing/2014/main" id="{AF947061-FA7A-3C98-7738-DCAD4A1A0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771" y="151887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9">
            <a:extLst>
              <a:ext uri="{FF2B5EF4-FFF2-40B4-BE49-F238E27FC236}">
                <a16:creationId xmlns:a16="http://schemas.microsoft.com/office/drawing/2014/main" id="{9E5D317B-32F7-17A3-C8EF-5DD639D5C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7047" y="2289115"/>
            <a:ext cx="1437448" cy="27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AppFlow</a:t>
            </a:r>
          </a:p>
        </p:txBody>
      </p:sp>
      <p:pic>
        <p:nvPicPr>
          <p:cNvPr id="22" name="Graphic 10">
            <a:extLst>
              <a:ext uri="{FF2B5EF4-FFF2-40B4-BE49-F238E27FC236}">
                <a16:creationId xmlns:a16="http://schemas.microsoft.com/office/drawing/2014/main" id="{748E11BB-6CF5-09BE-CB46-A9B5948F0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5492" y="279874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0">
            <a:extLst>
              <a:ext uri="{FF2B5EF4-FFF2-40B4-BE49-F238E27FC236}">
                <a16:creationId xmlns:a16="http://schemas.microsoft.com/office/drawing/2014/main" id="{D64DA3D6-6077-3D92-361B-57FCCB873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1603" y="3568977"/>
            <a:ext cx="1129778" cy="281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24" name="TextBox 17">
            <a:extLst>
              <a:ext uri="{FF2B5EF4-FFF2-40B4-BE49-F238E27FC236}">
                <a16:creationId xmlns:a16="http://schemas.microsoft.com/office/drawing/2014/main" id="{66ECC6F7-0397-55B5-E197-671838AA9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630" y="2679108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5" name="Graphic 35">
            <a:extLst>
              <a:ext uri="{FF2B5EF4-FFF2-40B4-BE49-F238E27FC236}">
                <a16:creationId xmlns:a16="http://schemas.microsoft.com/office/drawing/2014/main" id="{84092204-FFDA-E68C-15DD-5B4C9748D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413" y="222032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aphic 7">
            <a:extLst>
              <a:ext uri="{FF2B5EF4-FFF2-40B4-BE49-F238E27FC236}">
                <a16:creationId xmlns:a16="http://schemas.microsoft.com/office/drawing/2014/main" id="{2AA99594-FA80-7828-00E2-EAC8CBFC7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8095" y="412592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9">
            <a:extLst>
              <a:ext uri="{FF2B5EF4-FFF2-40B4-BE49-F238E27FC236}">
                <a16:creationId xmlns:a16="http://schemas.microsoft.com/office/drawing/2014/main" id="{1F4C0833-2A25-EDF5-E3C6-571DDA0C9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4982" y="4896160"/>
            <a:ext cx="11482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KMS</a:t>
            </a:r>
          </a:p>
        </p:txBody>
      </p:sp>
      <p:pic>
        <p:nvPicPr>
          <p:cNvPr id="35" name="Graphic 17">
            <a:extLst>
              <a:ext uri="{FF2B5EF4-FFF2-40B4-BE49-F238E27FC236}">
                <a16:creationId xmlns:a16="http://schemas.microsoft.com/office/drawing/2014/main" id="{31AF7E86-62ED-F06C-8851-DCD238A20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8095" y="279874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11">
            <a:extLst>
              <a:ext uri="{FF2B5EF4-FFF2-40B4-BE49-F238E27FC236}">
                <a16:creationId xmlns:a16="http://schemas.microsoft.com/office/drawing/2014/main" id="{E14024E9-217D-5BF1-56EA-FEA495243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6762" y="3568977"/>
            <a:ext cx="12446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</a:t>
            </a:r>
          </a:p>
        </p:txBody>
      </p:sp>
      <p:pic>
        <p:nvPicPr>
          <p:cNvPr id="37" name="Graphic 8">
            <a:extLst>
              <a:ext uri="{FF2B5EF4-FFF2-40B4-BE49-F238E27FC236}">
                <a16:creationId xmlns:a16="http://schemas.microsoft.com/office/drawing/2014/main" id="{0A869A6B-0AF1-5D99-D951-95BD8653C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631" y="412592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9">
            <a:extLst>
              <a:ext uri="{FF2B5EF4-FFF2-40B4-BE49-F238E27FC236}">
                <a16:creationId xmlns:a16="http://schemas.microsoft.com/office/drawing/2014/main" id="{BC63A1A2-3F2A-7451-1594-051B133B9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581" y="4889075"/>
            <a:ext cx="12261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40" name="Graphic 12">
            <a:extLst>
              <a:ext uri="{FF2B5EF4-FFF2-40B4-BE49-F238E27FC236}">
                <a16:creationId xmlns:a16="http://schemas.microsoft.com/office/drawing/2014/main" id="{B866380B-5D09-BBC9-875E-3E01F635D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693" y="397713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186E884-77EC-F2D7-E574-727968C6A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3053" y="4424975"/>
            <a:ext cx="124648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Dense Compute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node</a:t>
            </a:r>
          </a:p>
        </p:txBody>
      </p:sp>
      <p:pic>
        <p:nvPicPr>
          <p:cNvPr id="43" name="Graphic 12">
            <a:extLst>
              <a:ext uri="{FF2B5EF4-FFF2-40B4-BE49-F238E27FC236}">
                <a16:creationId xmlns:a16="http://schemas.microsoft.com/office/drawing/2014/main" id="{F965062D-465C-8592-77C3-2E0AE996C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413" y="397281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3DB140C7-4F52-0D64-F9FE-9DFEF47BE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2499" y="4392763"/>
            <a:ext cx="127902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Dense Compute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node</a:t>
            </a:r>
          </a:p>
        </p:txBody>
      </p:sp>
      <p:sp>
        <p:nvSpPr>
          <p:cNvPr id="46" name="TextBox 17">
            <a:extLst>
              <a:ext uri="{FF2B5EF4-FFF2-40B4-BE49-F238E27FC236}">
                <a16:creationId xmlns:a16="http://schemas.microsoft.com/office/drawing/2014/main" id="{E6C49FA9-3545-4C43-9690-7156E6BD4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8910" y="2657749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7" name="Graphic 35">
            <a:extLst>
              <a:ext uri="{FF2B5EF4-FFF2-40B4-BE49-F238E27FC236}">
                <a16:creationId xmlns:a16="http://schemas.microsoft.com/office/drawing/2014/main" id="{E50160D5-A5BD-4101-B96C-97B732ED6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693" y="219896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80FE238A-8BA4-4EBA-9B45-AAF9AC6C347A}"/>
              </a:ext>
            </a:extLst>
          </p:cNvPr>
          <p:cNvSpPr/>
          <p:nvPr/>
        </p:nvSpPr>
        <p:spPr>
          <a:xfrm>
            <a:off x="2046515" y="3915746"/>
            <a:ext cx="4659086" cy="957735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Redshift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</a:p>
        </p:txBody>
      </p:sp>
    </p:spTree>
    <p:extLst>
      <p:ext uri="{BB962C8B-B14F-4D97-AF65-F5344CB8AC3E}">
        <p14:creationId xmlns:p14="http://schemas.microsoft.com/office/powerpoint/2010/main" val="1941412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23">
            <a:extLst>
              <a:ext uri="{FF2B5EF4-FFF2-40B4-BE49-F238E27FC236}">
                <a16:creationId xmlns:a16="http://schemas.microsoft.com/office/drawing/2014/main" id="{239C81D7-CF1B-4953-BEC6-4B02EB552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378" y="256949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5">
            <a:extLst>
              <a:ext uri="{FF2B5EF4-FFF2-40B4-BE49-F238E27FC236}">
                <a16:creationId xmlns:a16="http://schemas.microsoft.com/office/drawing/2014/main" id="{8CC8E6FD-93D0-4536-8AA2-4B581C6FB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7914" y="3331491"/>
            <a:ext cx="153492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PrivateLink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1E3F7D-059A-44B0-8673-8A10F8AC8DA8}"/>
              </a:ext>
            </a:extLst>
          </p:cNvPr>
          <p:cNvSpPr/>
          <p:nvPr/>
        </p:nvSpPr>
        <p:spPr>
          <a:xfrm>
            <a:off x="6503273" y="2203732"/>
            <a:ext cx="3291840" cy="164592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1" name="Graphic 17">
            <a:extLst>
              <a:ext uri="{FF2B5EF4-FFF2-40B4-BE49-F238E27FC236}">
                <a16:creationId xmlns:a16="http://schemas.microsoft.com/office/drawing/2014/main" id="{AF5CCFDC-1395-4CF4-B24D-F5A93087F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574" y="256949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9">
            <a:extLst>
              <a:ext uri="{FF2B5EF4-FFF2-40B4-BE49-F238E27FC236}">
                <a16:creationId xmlns:a16="http://schemas.microsoft.com/office/drawing/2014/main" id="{60A51EA3-42CF-42FB-8B44-E7DFC7AAB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080" y="3331491"/>
            <a:ext cx="13716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AppFlow</a:t>
            </a:r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4B264695-A27A-474D-8E12-877C7D6D7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0502" y="3153947"/>
            <a:ext cx="118872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Lambda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DD98C29-DC68-4AD8-9902-F8E40E85A7D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73" t="17316" r="25442" b="19192"/>
          <a:stretch/>
        </p:blipFill>
        <p:spPr>
          <a:xfrm>
            <a:off x="1836603" y="2531391"/>
            <a:ext cx="1219200" cy="838201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AEFA12-C2C5-4CBD-8C99-D7E624B82ABF}"/>
              </a:ext>
            </a:extLst>
          </p:cNvPr>
          <p:cNvCxnSpPr>
            <a:cxnSpLocks/>
            <a:stCxn id="18" idx="3"/>
            <a:endCxn id="4" idx="1"/>
          </p:cNvCxnSpPr>
          <p:nvPr/>
        </p:nvCxnSpPr>
        <p:spPr>
          <a:xfrm flipV="1">
            <a:off x="3055803" y="2950491"/>
            <a:ext cx="658575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62A1973-ACFA-478D-8DF4-DD1E0985FC8A}"/>
              </a:ext>
            </a:extLst>
          </p:cNvPr>
          <p:cNvSpPr/>
          <p:nvPr/>
        </p:nvSpPr>
        <p:spPr>
          <a:xfrm>
            <a:off x="6305082" y="1655092"/>
            <a:ext cx="3699019" cy="246888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21" name="Graphic 28">
            <a:extLst>
              <a:ext uri="{FF2B5EF4-FFF2-40B4-BE49-F238E27FC236}">
                <a16:creationId xmlns:a16="http://schemas.microsoft.com/office/drawing/2014/main" id="{A8A674C5-4E42-4FC0-88FD-0FE94E360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170" y="1655092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Graphic 35">
            <a:extLst>
              <a:ext uri="{FF2B5EF4-FFF2-40B4-BE49-F238E27FC236}">
                <a16:creationId xmlns:a16="http://schemas.microsoft.com/office/drawing/2014/main" id="{5F30A207-7A80-46BE-847B-66B67FF3A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273" y="2203732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BF1CFF3-F4D7-48A7-A08F-1EEDD043F46C}"/>
              </a:ext>
            </a:extLst>
          </p:cNvPr>
          <p:cNvSpPr/>
          <p:nvPr/>
        </p:nvSpPr>
        <p:spPr>
          <a:xfrm>
            <a:off x="3344617" y="1468234"/>
            <a:ext cx="6808232" cy="28086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5F57F2-CDDB-4F25-B1B9-DE65B36BB191}"/>
              </a:ext>
            </a:extLst>
          </p:cNvPr>
          <p:cNvCxnSpPr>
            <a:cxnSpLocks/>
            <a:stCxn id="11" idx="3"/>
            <a:endCxn id="31" idx="1"/>
          </p:cNvCxnSpPr>
          <p:nvPr/>
        </p:nvCxnSpPr>
        <p:spPr>
          <a:xfrm flipV="1">
            <a:off x="5909574" y="2950491"/>
            <a:ext cx="826688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C319877-2EA7-4DFB-BD03-D95C53616ECA}"/>
              </a:ext>
            </a:extLst>
          </p:cNvPr>
          <p:cNvCxnSpPr>
            <a:cxnSpLocks/>
            <a:stCxn id="31" idx="3"/>
            <a:endCxn id="29" idx="1"/>
          </p:cNvCxnSpPr>
          <p:nvPr/>
        </p:nvCxnSpPr>
        <p:spPr>
          <a:xfrm>
            <a:off x="7193462" y="2950491"/>
            <a:ext cx="691066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phic 12">
            <a:extLst>
              <a:ext uri="{FF2B5EF4-FFF2-40B4-BE49-F238E27FC236}">
                <a16:creationId xmlns:a16="http://schemas.microsoft.com/office/drawing/2014/main" id="{5782402E-8DFD-486F-A93D-DE8DF1006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528" y="272189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C132061-39EE-4391-92D6-F213722A2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8409" y="3153947"/>
            <a:ext cx="1789439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Redshift</a:t>
            </a:r>
          </a:p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dense compute node</a:t>
            </a:r>
          </a:p>
        </p:txBody>
      </p:sp>
      <p:pic>
        <p:nvPicPr>
          <p:cNvPr id="31" name="Graphic 13">
            <a:extLst>
              <a:ext uri="{FF2B5EF4-FFF2-40B4-BE49-F238E27FC236}">
                <a16:creationId xmlns:a16="http://schemas.microsoft.com/office/drawing/2014/main" id="{115869EB-50FE-492B-9A96-4B0E3E855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262" y="272189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21">
            <a:extLst>
              <a:ext uri="{FF2B5EF4-FFF2-40B4-BE49-F238E27FC236}">
                <a16:creationId xmlns:a16="http://schemas.microsoft.com/office/drawing/2014/main" id="{5E38B83B-7630-4039-98AC-262DE5CDE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1388" y="3194966"/>
            <a:ext cx="138271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bucket</a:t>
            </a:r>
          </a:p>
        </p:txBody>
      </p:sp>
      <p:pic>
        <p:nvPicPr>
          <p:cNvPr id="35" name="Graphic 14">
            <a:extLst>
              <a:ext uri="{FF2B5EF4-FFF2-40B4-BE49-F238E27FC236}">
                <a16:creationId xmlns:a16="http://schemas.microsoft.com/office/drawing/2014/main" id="{8766A477-0CDD-4F98-BEDF-2A4DFD93E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9701" y="272189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2E8C727-CA21-45E2-B1A1-897DED866E88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4476378" y="2950491"/>
            <a:ext cx="671196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C59ADD5-0469-4D39-AE2A-B327EAE34615}"/>
              </a:ext>
            </a:extLst>
          </p:cNvPr>
          <p:cNvCxnSpPr>
            <a:cxnSpLocks/>
            <a:stCxn id="29" idx="3"/>
            <a:endCxn id="35" idx="1"/>
          </p:cNvCxnSpPr>
          <p:nvPr/>
        </p:nvCxnSpPr>
        <p:spPr>
          <a:xfrm flipV="1">
            <a:off x="8341728" y="2950491"/>
            <a:ext cx="747973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9">
            <a:extLst>
              <a:ext uri="{FF2B5EF4-FFF2-40B4-BE49-F238E27FC236}">
                <a16:creationId xmlns:a16="http://schemas.microsoft.com/office/drawing/2014/main" id="{126877F1-B4FE-413A-BD7A-86F2720DE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8896" y="4813748"/>
            <a:ext cx="511193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200" dirty="0">
                <a:solidFill>
                  <a:srgbClr val="FF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Marcia to Troy: Would a diagram like this help people do the deployment, or should we reconsider whether it belongs in the deployment guide? </a:t>
            </a:r>
          </a:p>
          <a:p>
            <a:endParaRPr lang="en-US" altLang="en-US" sz="1200" dirty="0">
              <a:solidFill>
                <a:srgbClr val="FF0000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r>
              <a:rPr lang="en-US" altLang="en-US" sz="1200" dirty="0">
                <a:solidFill>
                  <a:srgbClr val="FF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Troy: Let’s just leave it out.</a:t>
            </a:r>
            <a:br>
              <a:rPr lang="en-US" altLang="en-US" sz="1200" dirty="0">
                <a:solidFill>
                  <a:srgbClr val="FF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br>
              <a:rPr lang="en-US" altLang="en-US" sz="1200" dirty="0">
                <a:solidFill>
                  <a:srgbClr val="FF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solidFill>
                  <a:srgbClr val="FF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See next slide…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42924676-1D47-4C7F-BAC4-61886A10A73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3344617" y="1468234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836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ircle&#10;&#10;Description automatically generated with medium confidence">
            <a:extLst>
              <a:ext uri="{FF2B5EF4-FFF2-40B4-BE49-F238E27FC236}">
                <a16:creationId xmlns:a16="http://schemas.microsoft.com/office/drawing/2014/main" id="{1C7AA6DB-6DA7-4B61-A7FF-EF3D1DE70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05394" y="2883976"/>
            <a:ext cx="942243" cy="659570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928580C7-A5C0-46A8-824F-8A455890722A}"/>
              </a:ext>
            </a:extLst>
          </p:cNvPr>
          <p:cNvSpPr/>
          <p:nvPr/>
        </p:nvSpPr>
        <p:spPr>
          <a:xfrm>
            <a:off x="2194560" y="1920240"/>
            <a:ext cx="3967982" cy="4389120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Step Functions workflow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0BACD917-911A-4CB5-94A3-06D7886347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94560" y="1920240"/>
            <a:ext cx="381000" cy="381000"/>
          </a:xfrm>
          <a:prstGeom prst="rect">
            <a:avLst/>
          </a:prstGeom>
        </p:spPr>
      </p:pic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5FB5D55-348F-4C0C-98A8-92BBA7131F04}"/>
              </a:ext>
            </a:extLst>
          </p:cNvPr>
          <p:cNvCxnSpPr>
            <a:cxnSpLocks/>
            <a:stCxn id="69" idx="2"/>
            <a:endCxn id="70" idx="0"/>
          </p:cNvCxnSpPr>
          <p:nvPr/>
        </p:nvCxnSpPr>
        <p:spPr>
          <a:xfrm flipH="1">
            <a:off x="5318760" y="4607290"/>
            <a:ext cx="2119" cy="51335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15">
            <a:extLst>
              <a:ext uri="{FF2B5EF4-FFF2-40B4-BE49-F238E27FC236}">
                <a16:creationId xmlns:a16="http://schemas.microsoft.com/office/drawing/2014/main" id="{72A19AF4-B869-42EB-8E83-2D212ED77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4745" y="4973074"/>
            <a:ext cx="548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0C1BE9FE-18B5-478F-A629-77FCEE05B17C}"/>
              </a:ext>
            </a:extLst>
          </p:cNvPr>
          <p:cNvCxnSpPr>
            <a:cxnSpLocks/>
            <a:stCxn id="13" idx="3"/>
            <a:endCxn id="52" idx="1"/>
          </p:cNvCxnSpPr>
          <p:nvPr/>
        </p:nvCxnSpPr>
        <p:spPr>
          <a:xfrm>
            <a:off x="1147637" y="3213761"/>
            <a:ext cx="1504123" cy="1879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CF343E08-8A0B-4846-81B0-FFFF04066F16}"/>
              </a:ext>
            </a:extLst>
          </p:cNvPr>
          <p:cNvSpPr/>
          <p:nvPr/>
        </p:nvSpPr>
        <p:spPr>
          <a:xfrm>
            <a:off x="1463040" y="182878"/>
            <a:ext cx="4937760" cy="63093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D6F8C56F-B972-40C1-AAF8-D566B423BC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463040" y="182880"/>
            <a:ext cx="381000" cy="381000"/>
          </a:xfrm>
          <a:prstGeom prst="rect">
            <a:avLst/>
          </a:prstGeom>
        </p:spPr>
      </p:pic>
      <p:pic>
        <p:nvPicPr>
          <p:cNvPr id="52" name="Graphic 17">
            <a:extLst>
              <a:ext uri="{FF2B5EF4-FFF2-40B4-BE49-F238E27FC236}">
                <a16:creationId xmlns:a16="http://schemas.microsoft.com/office/drawing/2014/main" id="{BDAC77A1-D4E9-44BA-AAA4-46467F437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760" y="283464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9">
            <a:extLst>
              <a:ext uri="{FF2B5EF4-FFF2-40B4-BE49-F238E27FC236}">
                <a16:creationId xmlns:a16="http://schemas.microsoft.com/office/drawing/2014/main" id="{C126289E-4A6C-44F7-A453-41DB55ACC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2416" y="3604974"/>
            <a:ext cx="13913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AppFlow</a:t>
            </a:r>
          </a:p>
        </p:txBody>
      </p:sp>
      <p:pic>
        <p:nvPicPr>
          <p:cNvPr id="54" name="Graphic 17">
            <a:extLst>
              <a:ext uri="{FF2B5EF4-FFF2-40B4-BE49-F238E27FC236}">
                <a16:creationId xmlns:a16="http://schemas.microsoft.com/office/drawing/2014/main" id="{4626B862-78B2-4444-8971-91EC2146F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407" y="39151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9">
            <a:extLst>
              <a:ext uri="{FF2B5EF4-FFF2-40B4-BE49-F238E27FC236}">
                <a16:creationId xmlns:a16="http://schemas.microsoft.com/office/drawing/2014/main" id="{CFA08340-D09A-45DD-B437-50BE15E51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543" y="1161661"/>
            <a:ext cx="16459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47398F0-1751-4B81-8727-CDB637D22403}"/>
              </a:ext>
            </a:extLst>
          </p:cNvPr>
          <p:cNvCxnSpPr>
            <a:cxnSpLocks/>
            <a:stCxn id="55" idx="2"/>
            <a:endCxn id="66" idx="0"/>
          </p:cNvCxnSpPr>
          <p:nvPr/>
        </p:nvCxnSpPr>
        <p:spPr>
          <a:xfrm>
            <a:off x="4175503" y="1438660"/>
            <a:ext cx="3048" cy="48158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8">
            <a:extLst>
              <a:ext uri="{FF2B5EF4-FFF2-40B4-BE49-F238E27FC236}">
                <a16:creationId xmlns:a16="http://schemas.microsoft.com/office/drawing/2014/main" id="{E62D5BD0-0FE0-429C-A338-039EC6BF4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60" y="22860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9">
            <a:extLst>
              <a:ext uri="{FF2B5EF4-FFF2-40B4-BE49-F238E27FC236}">
                <a16:creationId xmlns:a16="http://schemas.microsoft.com/office/drawing/2014/main" id="{73862220-FFBE-4D11-A191-C83501D46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068" y="3050496"/>
            <a:ext cx="10058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5" name="Graphic 23">
            <a:extLst>
              <a:ext uri="{FF2B5EF4-FFF2-40B4-BE49-F238E27FC236}">
                <a16:creationId xmlns:a16="http://schemas.microsoft.com/office/drawing/2014/main" id="{25B86719-5F1D-458B-8948-9AB156A33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60" y="356616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34">
            <a:extLst>
              <a:ext uri="{FF2B5EF4-FFF2-40B4-BE49-F238E27FC236}">
                <a16:creationId xmlns:a16="http://schemas.microsoft.com/office/drawing/2014/main" id="{326876D2-6E6D-4816-8F49-C61EBD57B3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079" y="4330291"/>
            <a:ext cx="13716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Redshift</a:t>
            </a:r>
          </a:p>
        </p:txBody>
      </p:sp>
      <p:pic>
        <p:nvPicPr>
          <p:cNvPr id="70" name="Graphic 7">
            <a:extLst>
              <a:ext uri="{FF2B5EF4-FFF2-40B4-BE49-F238E27FC236}">
                <a16:creationId xmlns:a16="http://schemas.microsoft.com/office/drawing/2014/main" id="{2F96B422-989C-414C-972F-D1F104660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60" y="512064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Box 10">
            <a:extLst>
              <a:ext uri="{FF2B5EF4-FFF2-40B4-BE49-F238E27FC236}">
                <a16:creationId xmlns:a16="http://schemas.microsoft.com/office/drawing/2014/main" id="{33EA27D6-171B-42BA-AF30-5A09AA479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2155" y="5887827"/>
            <a:ext cx="1554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QuickSight</a:t>
            </a:r>
          </a:p>
        </p:txBody>
      </p:sp>
      <p:pic>
        <p:nvPicPr>
          <p:cNvPr id="74" name="Graphic 23">
            <a:extLst>
              <a:ext uri="{FF2B5EF4-FFF2-40B4-BE49-F238E27FC236}">
                <a16:creationId xmlns:a16="http://schemas.microsoft.com/office/drawing/2014/main" id="{9521DC61-43D0-4E1E-B837-45317F452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 flipH="1">
            <a:off x="7225127" y="449904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0" name="Group 25">
            <a:extLst>
              <a:ext uri="{FF2B5EF4-FFF2-40B4-BE49-F238E27FC236}">
                <a16:creationId xmlns:a16="http://schemas.microsoft.com/office/drawing/2014/main" id="{B9F85286-767F-4493-8F18-FB948A2D4A1F}"/>
              </a:ext>
            </a:extLst>
          </p:cNvPr>
          <p:cNvGrpSpPr>
            <a:grpSpLocks/>
          </p:cNvGrpSpPr>
          <p:nvPr/>
        </p:nvGrpSpPr>
        <p:grpSpPr bwMode="auto">
          <a:xfrm>
            <a:off x="3413760" y="2655970"/>
            <a:ext cx="1524000" cy="1271076"/>
            <a:chOff x="2674471" y="1567527"/>
            <a:chExt cx="1488360" cy="331243"/>
          </a:xfrm>
        </p:grpSpPr>
        <p:sp>
          <p:nvSpPr>
            <p:cNvPr id="111" name="Freeform 26">
              <a:extLst>
                <a:ext uri="{FF2B5EF4-FFF2-40B4-BE49-F238E27FC236}">
                  <a16:creationId xmlns:a16="http://schemas.microsoft.com/office/drawing/2014/main" id="{7A402878-27FF-4F72-871E-719E8AAF6098}"/>
                </a:ext>
              </a:extLst>
            </p:cNvPr>
            <p:cNvSpPr/>
            <p:nvPr/>
          </p:nvSpPr>
          <p:spPr>
            <a:xfrm rot="10800000">
              <a:off x="3247894" y="1567527"/>
              <a:ext cx="914937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1C2F16C7-766D-4A09-8797-7891102DEA91}"/>
                </a:ext>
              </a:extLst>
            </p:cNvPr>
            <p:cNvCxnSpPr>
              <a:cxnSpLocks/>
            </p:cNvCxnSpPr>
            <p:nvPr/>
          </p:nvCxnSpPr>
          <p:spPr>
            <a:xfrm>
              <a:off x="2674471" y="1690842"/>
              <a:ext cx="573423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25">
            <a:extLst>
              <a:ext uri="{FF2B5EF4-FFF2-40B4-BE49-F238E27FC236}">
                <a16:creationId xmlns:a16="http://schemas.microsoft.com/office/drawing/2014/main" id="{5A30AF13-FCF7-4C18-A306-5B6192A3153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5698758" y="3927046"/>
            <a:ext cx="1525000" cy="1607772"/>
            <a:chOff x="2674471" y="1567527"/>
            <a:chExt cx="1488360" cy="331243"/>
          </a:xfrm>
        </p:grpSpPr>
        <p:sp>
          <p:nvSpPr>
            <p:cNvPr id="125" name="Freeform 26">
              <a:extLst>
                <a:ext uri="{FF2B5EF4-FFF2-40B4-BE49-F238E27FC236}">
                  <a16:creationId xmlns:a16="http://schemas.microsoft.com/office/drawing/2014/main" id="{B5CE105A-3F01-4C56-9DB4-29C8F3772886}"/>
                </a:ext>
              </a:extLst>
            </p:cNvPr>
            <p:cNvSpPr/>
            <p:nvPr/>
          </p:nvSpPr>
          <p:spPr>
            <a:xfrm rot="10800000">
              <a:off x="3247894" y="1567527"/>
              <a:ext cx="914937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DBBAB010-C443-404E-A627-1B2CDC090FFE}"/>
                </a:ext>
              </a:extLst>
            </p:cNvPr>
            <p:cNvCxnSpPr>
              <a:cxnSpLocks/>
            </p:cNvCxnSpPr>
            <p:nvPr/>
          </p:nvCxnSpPr>
          <p:spPr>
            <a:xfrm>
              <a:off x="2674471" y="1732385"/>
              <a:ext cx="573423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9">
            <a:extLst>
              <a:ext uri="{FF2B5EF4-FFF2-40B4-BE49-F238E27FC236}">
                <a16:creationId xmlns:a16="http://schemas.microsoft.com/office/drawing/2014/main" id="{7CBC03A6-1B59-4BF4-9A1D-CC5FC72F9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6204" y="1561760"/>
            <a:ext cx="532571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200" dirty="0">
                <a:solidFill>
                  <a:srgbClr val="FF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Marcia to Troy: If a flow diagram is relevant to deploying, this should be part of it, yes? (Some of these arrow directions confuse me.)</a:t>
            </a:r>
            <a:br>
              <a:rPr lang="en-US" altLang="en-US" sz="1200" dirty="0">
                <a:solidFill>
                  <a:srgbClr val="FF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br>
              <a:rPr lang="en-US" altLang="en-US" sz="1200" dirty="0">
                <a:solidFill>
                  <a:srgbClr val="FF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solidFill>
                  <a:srgbClr val="FF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Troy: Let’s just leave it out.</a:t>
            </a:r>
            <a:br>
              <a:rPr lang="en-US" altLang="en-US" sz="1200" dirty="0">
                <a:solidFill>
                  <a:srgbClr val="FF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br>
              <a:rPr lang="en-US" altLang="en-US" sz="1200" dirty="0">
                <a:solidFill>
                  <a:srgbClr val="FF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solidFill>
                  <a:srgbClr val="FF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See next slide…</a:t>
            </a:r>
          </a:p>
        </p:txBody>
      </p:sp>
    </p:spTree>
    <p:extLst>
      <p:ext uri="{BB962C8B-B14F-4D97-AF65-F5344CB8AC3E}">
        <p14:creationId xmlns:p14="http://schemas.microsoft.com/office/powerpoint/2010/main" val="925841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ircle&#10;&#10;Description automatically generated with medium confidence">
            <a:extLst>
              <a:ext uri="{FF2B5EF4-FFF2-40B4-BE49-F238E27FC236}">
                <a16:creationId xmlns:a16="http://schemas.microsoft.com/office/drawing/2014/main" id="{AD43EF52-353C-4120-84BB-592D57424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05394" y="2883976"/>
            <a:ext cx="942243" cy="65957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34B7033-DB4A-428F-9B0C-771EB0303231}"/>
              </a:ext>
            </a:extLst>
          </p:cNvPr>
          <p:cNvCxnSpPr>
            <a:cxnSpLocks/>
          </p:cNvCxnSpPr>
          <p:nvPr/>
        </p:nvCxnSpPr>
        <p:spPr>
          <a:xfrm>
            <a:off x="1147637" y="3040025"/>
            <a:ext cx="696403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001EC1B6-C070-47D7-BB86-2474973F62E0}"/>
              </a:ext>
            </a:extLst>
          </p:cNvPr>
          <p:cNvSpPr/>
          <p:nvPr/>
        </p:nvSpPr>
        <p:spPr>
          <a:xfrm>
            <a:off x="1463039" y="182878"/>
            <a:ext cx="9581323" cy="60240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6E1A527-1269-47F4-9164-CD2A68ECBE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463040" y="182880"/>
            <a:ext cx="381000" cy="381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D50B3F9-738F-4D87-9DD0-EA31AE266948}"/>
              </a:ext>
            </a:extLst>
          </p:cNvPr>
          <p:cNvCxnSpPr>
            <a:cxnSpLocks/>
          </p:cNvCxnSpPr>
          <p:nvPr/>
        </p:nvCxnSpPr>
        <p:spPr>
          <a:xfrm flipV="1">
            <a:off x="1185465" y="3213761"/>
            <a:ext cx="658575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B90792E-83C4-40D8-B236-4F42A37444B3}"/>
              </a:ext>
            </a:extLst>
          </p:cNvPr>
          <p:cNvSpPr/>
          <p:nvPr/>
        </p:nvSpPr>
        <p:spPr>
          <a:xfrm>
            <a:off x="4429762" y="819501"/>
            <a:ext cx="6299199" cy="508854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66605A-D41A-497B-96B2-E38C9E83BD0F}"/>
              </a:ext>
            </a:extLst>
          </p:cNvPr>
          <p:cNvSpPr/>
          <p:nvPr/>
        </p:nvSpPr>
        <p:spPr>
          <a:xfrm>
            <a:off x="4093474" y="336089"/>
            <a:ext cx="6824462" cy="5708093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0" name="Graphic 28">
            <a:extLst>
              <a:ext uri="{FF2B5EF4-FFF2-40B4-BE49-F238E27FC236}">
                <a16:creationId xmlns:a16="http://schemas.microsoft.com/office/drawing/2014/main" id="{3536038F-1067-4457-BB70-9B4CAD18B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562" y="33609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aphic 35">
            <a:extLst>
              <a:ext uri="{FF2B5EF4-FFF2-40B4-BE49-F238E27FC236}">
                <a16:creationId xmlns:a16="http://schemas.microsoft.com/office/drawing/2014/main" id="{7D3A92B4-5E90-4F15-B09C-AEE6E9235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761" y="813818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9">
            <a:extLst>
              <a:ext uri="{FF2B5EF4-FFF2-40B4-BE49-F238E27FC236}">
                <a16:creationId xmlns:a16="http://schemas.microsoft.com/office/drawing/2014/main" id="{13181ACC-0C30-4768-A6F7-2A46DE9223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9165" y="2845521"/>
            <a:ext cx="5415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200" dirty="0">
                <a:solidFill>
                  <a:srgbClr val="FF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Marcia to Troy: If we want to include a flow diagram, please give a shot at pulling together the two previous flows.</a:t>
            </a:r>
            <a:br>
              <a:rPr lang="en-US" altLang="en-US" sz="1200" dirty="0">
                <a:solidFill>
                  <a:srgbClr val="FF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br>
              <a:rPr lang="en-US" altLang="en-US" sz="1200" dirty="0">
                <a:solidFill>
                  <a:srgbClr val="FF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solidFill>
                  <a:srgbClr val="FF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Troy: Let’s just leave it out.</a:t>
            </a:r>
          </a:p>
        </p:txBody>
      </p:sp>
      <p:sp>
        <p:nvSpPr>
          <p:cNvPr id="13" name="TextBox 15">
            <a:extLst>
              <a:ext uri="{FF2B5EF4-FFF2-40B4-BE49-F238E27FC236}">
                <a16:creationId xmlns:a16="http://schemas.microsoft.com/office/drawing/2014/main" id="{4462AB65-A4FE-437F-9CDB-8C8E7B250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96799" y="3358009"/>
            <a:ext cx="548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pic>
        <p:nvPicPr>
          <p:cNvPr id="14" name="Graphic 23">
            <a:extLst>
              <a:ext uri="{FF2B5EF4-FFF2-40B4-BE49-F238E27FC236}">
                <a16:creationId xmlns:a16="http://schemas.microsoft.com/office/drawing/2014/main" id="{287B201C-1541-49A2-9ABB-B6C1027F9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 flipH="1">
            <a:off x="11237181" y="288397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A4386D-6585-4080-94B3-F08509C9C5B2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10532260" y="3118926"/>
            <a:ext cx="704921" cy="610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553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C45425-E50A-B87B-5807-E5C00224BF9E}"/>
              </a:ext>
            </a:extLst>
          </p:cNvPr>
          <p:cNvSpPr/>
          <p:nvPr/>
        </p:nvSpPr>
        <p:spPr>
          <a:xfrm>
            <a:off x="375056" y="274098"/>
            <a:ext cx="11619148" cy="64185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8C720A7-9469-41E9-3636-6DA242189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75056" y="274097"/>
            <a:ext cx="381000" cy="381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5A8DD8A-5E91-8980-6760-6C5E60D2EC5A}"/>
              </a:ext>
            </a:extLst>
          </p:cNvPr>
          <p:cNvSpPr/>
          <p:nvPr/>
        </p:nvSpPr>
        <p:spPr>
          <a:xfrm>
            <a:off x="2210745" y="655096"/>
            <a:ext cx="6991621" cy="5735975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5" name="Graphic 2">
            <a:extLst>
              <a:ext uri="{FF2B5EF4-FFF2-40B4-BE49-F238E27FC236}">
                <a16:creationId xmlns:a16="http://schemas.microsoft.com/office/drawing/2014/main" id="{8FC67FCF-0E1B-2154-0628-10EC0CCA83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10746" y="656685"/>
            <a:ext cx="381000" cy="38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1C18FDC-F615-C4E4-80CB-D6055FA41BE0}"/>
              </a:ext>
            </a:extLst>
          </p:cNvPr>
          <p:cNvSpPr/>
          <p:nvPr/>
        </p:nvSpPr>
        <p:spPr>
          <a:xfrm>
            <a:off x="6401069" y="1037685"/>
            <a:ext cx="2375429" cy="507128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EE4F29-2BEB-8ADC-5892-D0890880FB30}"/>
              </a:ext>
            </a:extLst>
          </p:cNvPr>
          <p:cNvSpPr/>
          <p:nvPr/>
        </p:nvSpPr>
        <p:spPr>
          <a:xfrm>
            <a:off x="3315252" y="1037684"/>
            <a:ext cx="2375429" cy="507128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DD8479-BB3A-B02E-6AFD-4B604B966F2C}"/>
              </a:ext>
            </a:extLst>
          </p:cNvPr>
          <p:cNvSpPr/>
          <p:nvPr/>
        </p:nvSpPr>
        <p:spPr>
          <a:xfrm>
            <a:off x="3499431" y="1586659"/>
            <a:ext cx="2006424" cy="210985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4E56649-4EAD-2334-66A4-A1A6D37EBE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00066" y="1588247"/>
            <a:ext cx="381000" cy="381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B365692-10A9-31CC-0FB4-F974F0D2E563}"/>
              </a:ext>
            </a:extLst>
          </p:cNvPr>
          <p:cNvSpPr/>
          <p:nvPr/>
        </p:nvSpPr>
        <p:spPr>
          <a:xfrm>
            <a:off x="6571798" y="1586659"/>
            <a:ext cx="2006424" cy="210985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7D3A2E2-A167-F8B7-CD58-2D0E1FE8B3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72433" y="1588247"/>
            <a:ext cx="381000" cy="381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40D6C2C-54F7-78ED-B55C-DA16F2613786}"/>
              </a:ext>
            </a:extLst>
          </p:cNvPr>
          <p:cNvSpPr/>
          <p:nvPr/>
        </p:nvSpPr>
        <p:spPr>
          <a:xfrm>
            <a:off x="3499430" y="3874580"/>
            <a:ext cx="2006423" cy="179664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5" name="Graphic 2">
            <a:extLst>
              <a:ext uri="{FF2B5EF4-FFF2-40B4-BE49-F238E27FC236}">
                <a16:creationId xmlns:a16="http://schemas.microsoft.com/office/drawing/2014/main" id="{E81D10EA-96FC-EC90-CF12-9D88D29550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04193" y="3876168"/>
            <a:ext cx="381000" cy="381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F79DC18-B193-2924-710D-831B7F406370}"/>
              </a:ext>
            </a:extLst>
          </p:cNvPr>
          <p:cNvSpPr/>
          <p:nvPr/>
        </p:nvSpPr>
        <p:spPr>
          <a:xfrm>
            <a:off x="6585571" y="3874580"/>
            <a:ext cx="2006423" cy="179664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7" name="Graphic 2">
            <a:extLst>
              <a:ext uri="{FF2B5EF4-FFF2-40B4-BE49-F238E27FC236}">
                <a16:creationId xmlns:a16="http://schemas.microsoft.com/office/drawing/2014/main" id="{D8FAED24-1394-FD37-0D10-3CEE188FB9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85570" y="3874580"/>
            <a:ext cx="381000" cy="381000"/>
          </a:xfrm>
          <a:prstGeom prst="rect">
            <a:avLst/>
          </a:prstGeom>
        </p:spPr>
      </p:pic>
      <p:pic>
        <p:nvPicPr>
          <p:cNvPr id="18" name="Graphic 23">
            <a:extLst>
              <a:ext uri="{FF2B5EF4-FFF2-40B4-BE49-F238E27FC236}">
                <a16:creationId xmlns:a16="http://schemas.microsoft.com/office/drawing/2014/main" id="{A2C135CB-3349-90AC-C848-A7624CEBC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009" y="215991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34">
            <a:extLst>
              <a:ext uri="{FF2B5EF4-FFF2-40B4-BE49-F238E27FC236}">
                <a16:creationId xmlns:a16="http://schemas.microsoft.com/office/drawing/2014/main" id="{64F6A33D-FCAC-61BB-7685-1FFE27070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2264" y="2985265"/>
            <a:ext cx="22616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Redshift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B64D992-0D53-03C8-6A0C-A85B5A6A399B}"/>
              </a:ext>
            </a:extLst>
          </p:cNvPr>
          <p:cNvGrpSpPr/>
          <p:nvPr/>
        </p:nvGrpSpPr>
        <p:grpSpPr>
          <a:xfrm>
            <a:off x="109724" y="2325872"/>
            <a:ext cx="2268537" cy="1096055"/>
            <a:chOff x="78042" y="2159914"/>
            <a:chExt cx="2268537" cy="1096055"/>
          </a:xfrm>
        </p:grpSpPr>
        <p:pic>
          <p:nvPicPr>
            <p:cNvPr id="20" name="Graphic 17">
              <a:extLst>
                <a:ext uri="{FF2B5EF4-FFF2-40B4-BE49-F238E27FC236}">
                  <a16:creationId xmlns:a16="http://schemas.microsoft.com/office/drawing/2014/main" id="{AF947061-FA7A-3C98-7738-DCAD4A1A00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056" y="2159914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9">
              <a:extLst>
                <a:ext uri="{FF2B5EF4-FFF2-40B4-BE49-F238E27FC236}">
                  <a16:creationId xmlns:a16="http://schemas.microsoft.com/office/drawing/2014/main" id="{9E5D317B-32F7-17A3-C8EF-5DD639D5CC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042" y="2978970"/>
              <a:ext cx="22685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AppFlow</a:t>
              </a:r>
            </a:p>
          </p:txBody>
        </p:sp>
      </p:grpSp>
      <p:pic>
        <p:nvPicPr>
          <p:cNvPr id="22" name="Graphic 10">
            <a:extLst>
              <a:ext uri="{FF2B5EF4-FFF2-40B4-BE49-F238E27FC236}">
                <a16:creationId xmlns:a16="http://schemas.microsoft.com/office/drawing/2014/main" id="{748E11BB-6CF5-09BE-CB46-A9B5948F0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9541" y="38745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0">
            <a:extLst>
              <a:ext uri="{FF2B5EF4-FFF2-40B4-BE49-F238E27FC236}">
                <a16:creationId xmlns:a16="http://schemas.microsoft.com/office/drawing/2014/main" id="{D64DA3D6-6077-3D92-361B-57FCCB873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2341" y="4682101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24" name="TextBox 17">
            <a:extLst>
              <a:ext uri="{FF2B5EF4-FFF2-40B4-BE49-F238E27FC236}">
                <a16:creationId xmlns:a16="http://schemas.microsoft.com/office/drawing/2014/main" id="{66ECC6F7-0397-55B5-E197-671838AA9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727" y="2765930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5" name="Graphic 35">
            <a:extLst>
              <a:ext uri="{FF2B5EF4-FFF2-40B4-BE49-F238E27FC236}">
                <a16:creationId xmlns:a16="http://schemas.microsoft.com/office/drawing/2014/main" id="{84092204-FFDA-E68C-15DD-5B4C9748D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983" y="23071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Graphic 23">
            <a:extLst>
              <a:ext uri="{FF2B5EF4-FFF2-40B4-BE49-F238E27FC236}">
                <a16:creationId xmlns:a16="http://schemas.microsoft.com/office/drawing/2014/main" id="{AF6C3AE6-02C2-19AA-8809-CF9FC997F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70" y="96025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15">
            <a:extLst>
              <a:ext uri="{FF2B5EF4-FFF2-40B4-BE49-F238E27FC236}">
                <a16:creationId xmlns:a16="http://schemas.microsoft.com/office/drawing/2014/main" id="{6B62B230-A1C4-8E60-59DA-02F9ACEA1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239" y="1722254"/>
            <a:ext cx="22018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PrivateLink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F3C74BA-47D5-9BC7-00E8-158CDF1187CA}"/>
              </a:ext>
            </a:extLst>
          </p:cNvPr>
          <p:cNvGrpSpPr/>
          <p:nvPr/>
        </p:nvGrpSpPr>
        <p:grpSpPr>
          <a:xfrm>
            <a:off x="9112696" y="2285784"/>
            <a:ext cx="2279650" cy="1237299"/>
            <a:chOff x="9034315" y="2605086"/>
            <a:chExt cx="2279650" cy="1237299"/>
          </a:xfrm>
        </p:grpSpPr>
        <p:pic>
          <p:nvPicPr>
            <p:cNvPr id="30" name="Graphic 19">
              <a:extLst>
                <a:ext uri="{FF2B5EF4-FFF2-40B4-BE49-F238E27FC236}">
                  <a16:creationId xmlns:a16="http://schemas.microsoft.com/office/drawing/2014/main" id="{D5D6BF0B-933E-7D44-356B-A0A0264D2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7516" y="2605086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Box 12">
              <a:extLst>
                <a:ext uri="{FF2B5EF4-FFF2-40B4-BE49-F238E27FC236}">
                  <a16:creationId xmlns:a16="http://schemas.microsoft.com/office/drawing/2014/main" id="{CEE6E9F4-DAC4-6E6F-1E0F-6522A23327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34315" y="3380720"/>
              <a:ext cx="22796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Identity and Access Management (IAM)</a:t>
              </a:r>
            </a:p>
          </p:txBody>
        </p:sp>
      </p:grpSp>
      <p:pic>
        <p:nvPicPr>
          <p:cNvPr id="32" name="Graphic 7">
            <a:extLst>
              <a:ext uri="{FF2B5EF4-FFF2-40B4-BE49-F238E27FC236}">
                <a16:creationId xmlns:a16="http://schemas.microsoft.com/office/drawing/2014/main" id="{2AA99594-FA80-7828-00E2-EAC8CBFC7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7165" y="515377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9">
            <a:extLst>
              <a:ext uri="{FF2B5EF4-FFF2-40B4-BE49-F238E27FC236}">
                <a16:creationId xmlns:a16="http://schemas.microsoft.com/office/drawing/2014/main" id="{1F4C0833-2A25-EDF5-E3C6-571DDA0C9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6597" y="5945503"/>
            <a:ext cx="2243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Key Management Service (AWS KMS)</a:t>
            </a:r>
          </a:p>
        </p:txBody>
      </p:sp>
      <p:pic>
        <p:nvPicPr>
          <p:cNvPr id="35" name="Graphic 17">
            <a:extLst>
              <a:ext uri="{FF2B5EF4-FFF2-40B4-BE49-F238E27FC236}">
                <a16:creationId xmlns:a16="http://schemas.microsoft.com/office/drawing/2014/main" id="{31AF7E86-62ED-F06C-8851-DCD238A20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055" y="75857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11">
            <a:extLst>
              <a:ext uri="{FF2B5EF4-FFF2-40B4-BE49-F238E27FC236}">
                <a16:creationId xmlns:a16="http://schemas.microsoft.com/office/drawing/2014/main" id="{E14024E9-217D-5BF1-56EA-FEA495243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0698" y="1586659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37" name="Graphic 8">
            <a:extLst>
              <a:ext uri="{FF2B5EF4-FFF2-40B4-BE49-F238E27FC236}">
                <a16:creationId xmlns:a16="http://schemas.microsoft.com/office/drawing/2014/main" id="{0A869A6B-0AF1-5D99-D951-95BD8653C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72" y="38745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9">
            <a:extLst>
              <a:ext uri="{FF2B5EF4-FFF2-40B4-BE49-F238E27FC236}">
                <a16:creationId xmlns:a16="http://schemas.microsoft.com/office/drawing/2014/main" id="{BC63A1A2-3F2A-7451-1594-051B133B9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446" y="4692107"/>
            <a:ext cx="22399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Storage Service (Amazon S3)</a:t>
            </a:r>
          </a:p>
        </p:txBody>
      </p:sp>
    </p:spTree>
    <p:extLst>
      <p:ext uri="{BB962C8B-B14F-4D97-AF65-F5344CB8AC3E}">
        <p14:creationId xmlns:p14="http://schemas.microsoft.com/office/powerpoint/2010/main" val="3355386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C45425-E50A-B87B-5807-E5C00224BF9E}"/>
              </a:ext>
            </a:extLst>
          </p:cNvPr>
          <p:cNvSpPr/>
          <p:nvPr/>
        </p:nvSpPr>
        <p:spPr>
          <a:xfrm>
            <a:off x="375056" y="274098"/>
            <a:ext cx="11619148" cy="64185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8C720A7-9469-41E9-3636-6DA242189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75056" y="274097"/>
            <a:ext cx="381000" cy="381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5A8DD8A-5E91-8980-6760-6C5E60D2EC5A}"/>
              </a:ext>
            </a:extLst>
          </p:cNvPr>
          <p:cNvSpPr/>
          <p:nvPr/>
        </p:nvSpPr>
        <p:spPr>
          <a:xfrm>
            <a:off x="2210745" y="655096"/>
            <a:ext cx="6991621" cy="5735975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5" name="Graphic 2">
            <a:extLst>
              <a:ext uri="{FF2B5EF4-FFF2-40B4-BE49-F238E27FC236}">
                <a16:creationId xmlns:a16="http://schemas.microsoft.com/office/drawing/2014/main" id="{8FC67FCF-0E1B-2154-0628-10EC0CCA83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10746" y="656685"/>
            <a:ext cx="381000" cy="38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1C18FDC-F615-C4E4-80CB-D6055FA41BE0}"/>
              </a:ext>
            </a:extLst>
          </p:cNvPr>
          <p:cNvSpPr/>
          <p:nvPr/>
        </p:nvSpPr>
        <p:spPr>
          <a:xfrm>
            <a:off x="6401069" y="1037685"/>
            <a:ext cx="2375429" cy="507128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EE4F29-2BEB-8ADC-5892-D0890880FB30}"/>
              </a:ext>
            </a:extLst>
          </p:cNvPr>
          <p:cNvSpPr/>
          <p:nvPr/>
        </p:nvSpPr>
        <p:spPr>
          <a:xfrm>
            <a:off x="3315252" y="1037684"/>
            <a:ext cx="2375429" cy="507128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DD8479-BB3A-B02E-6AFD-4B604B966F2C}"/>
              </a:ext>
            </a:extLst>
          </p:cNvPr>
          <p:cNvSpPr/>
          <p:nvPr/>
        </p:nvSpPr>
        <p:spPr>
          <a:xfrm>
            <a:off x="3499431" y="1586659"/>
            <a:ext cx="2006424" cy="210985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4E56649-4EAD-2334-66A4-A1A6D37EBE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00066" y="1588247"/>
            <a:ext cx="381000" cy="381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B365692-10A9-31CC-0FB4-F974F0D2E563}"/>
              </a:ext>
            </a:extLst>
          </p:cNvPr>
          <p:cNvSpPr/>
          <p:nvPr/>
        </p:nvSpPr>
        <p:spPr>
          <a:xfrm>
            <a:off x="6571798" y="1586659"/>
            <a:ext cx="2006424" cy="210985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7D3A2E2-A167-F8B7-CD58-2D0E1FE8B3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72433" y="1588247"/>
            <a:ext cx="381000" cy="381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40D6C2C-54F7-78ED-B55C-DA16F2613786}"/>
              </a:ext>
            </a:extLst>
          </p:cNvPr>
          <p:cNvSpPr/>
          <p:nvPr/>
        </p:nvSpPr>
        <p:spPr>
          <a:xfrm>
            <a:off x="3499430" y="3874580"/>
            <a:ext cx="2006423" cy="179664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5" name="Graphic 2">
            <a:extLst>
              <a:ext uri="{FF2B5EF4-FFF2-40B4-BE49-F238E27FC236}">
                <a16:creationId xmlns:a16="http://schemas.microsoft.com/office/drawing/2014/main" id="{E81D10EA-96FC-EC90-CF12-9D88D29550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04193" y="3876168"/>
            <a:ext cx="381000" cy="381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F79DC18-B193-2924-710D-831B7F406370}"/>
              </a:ext>
            </a:extLst>
          </p:cNvPr>
          <p:cNvSpPr/>
          <p:nvPr/>
        </p:nvSpPr>
        <p:spPr>
          <a:xfrm>
            <a:off x="6585571" y="3874580"/>
            <a:ext cx="2006423" cy="179664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7" name="Graphic 2">
            <a:extLst>
              <a:ext uri="{FF2B5EF4-FFF2-40B4-BE49-F238E27FC236}">
                <a16:creationId xmlns:a16="http://schemas.microsoft.com/office/drawing/2014/main" id="{D8FAED24-1394-FD37-0D10-3CEE188FB9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85570" y="3874580"/>
            <a:ext cx="381000" cy="381000"/>
          </a:xfrm>
          <a:prstGeom prst="rect">
            <a:avLst/>
          </a:prstGeom>
        </p:spPr>
      </p:pic>
      <p:pic>
        <p:nvPicPr>
          <p:cNvPr id="18" name="Graphic 23">
            <a:extLst>
              <a:ext uri="{FF2B5EF4-FFF2-40B4-BE49-F238E27FC236}">
                <a16:creationId xmlns:a16="http://schemas.microsoft.com/office/drawing/2014/main" id="{A2C135CB-3349-90AC-C848-A7624CEBC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617" y="231276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34">
            <a:extLst>
              <a:ext uri="{FF2B5EF4-FFF2-40B4-BE49-F238E27FC236}">
                <a16:creationId xmlns:a16="http://schemas.microsoft.com/office/drawing/2014/main" id="{64F6A33D-FCAC-61BB-7685-1FFE27070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6920" y="3170591"/>
            <a:ext cx="22616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Redshift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B64D992-0D53-03C8-6A0C-A85B5A6A399B}"/>
              </a:ext>
            </a:extLst>
          </p:cNvPr>
          <p:cNvGrpSpPr/>
          <p:nvPr/>
        </p:nvGrpSpPr>
        <p:grpSpPr>
          <a:xfrm>
            <a:off x="109724" y="2325872"/>
            <a:ext cx="2268537" cy="1096055"/>
            <a:chOff x="78042" y="2159914"/>
            <a:chExt cx="2268537" cy="1096055"/>
          </a:xfrm>
        </p:grpSpPr>
        <p:pic>
          <p:nvPicPr>
            <p:cNvPr id="20" name="Graphic 17">
              <a:extLst>
                <a:ext uri="{FF2B5EF4-FFF2-40B4-BE49-F238E27FC236}">
                  <a16:creationId xmlns:a16="http://schemas.microsoft.com/office/drawing/2014/main" id="{AF947061-FA7A-3C98-7738-DCAD4A1A00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056" y="2159914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9">
              <a:extLst>
                <a:ext uri="{FF2B5EF4-FFF2-40B4-BE49-F238E27FC236}">
                  <a16:creationId xmlns:a16="http://schemas.microsoft.com/office/drawing/2014/main" id="{9E5D317B-32F7-17A3-C8EF-5DD639D5CC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042" y="2978970"/>
              <a:ext cx="22685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AppFlow</a:t>
              </a:r>
            </a:p>
          </p:txBody>
        </p:sp>
      </p:grpSp>
      <p:pic>
        <p:nvPicPr>
          <p:cNvPr id="22" name="Graphic 10">
            <a:extLst>
              <a:ext uri="{FF2B5EF4-FFF2-40B4-BE49-F238E27FC236}">
                <a16:creationId xmlns:a16="http://schemas.microsoft.com/office/drawing/2014/main" id="{748E11BB-6CF5-09BE-CB46-A9B5948F0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9541" y="38745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0">
            <a:extLst>
              <a:ext uri="{FF2B5EF4-FFF2-40B4-BE49-F238E27FC236}">
                <a16:creationId xmlns:a16="http://schemas.microsoft.com/office/drawing/2014/main" id="{D64DA3D6-6077-3D92-361B-57FCCB873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2341" y="4682101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24" name="TextBox 17">
            <a:extLst>
              <a:ext uri="{FF2B5EF4-FFF2-40B4-BE49-F238E27FC236}">
                <a16:creationId xmlns:a16="http://schemas.microsoft.com/office/drawing/2014/main" id="{66ECC6F7-0397-55B5-E197-671838AA9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727" y="2765930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5" name="Graphic 35">
            <a:extLst>
              <a:ext uri="{FF2B5EF4-FFF2-40B4-BE49-F238E27FC236}">
                <a16:creationId xmlns:a16="http://schemas.microsoft.com/office/drawing/2014/main" id="{84092204-FFDA-E68C-15DD-5B4C9748D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983" y="23071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Graphic 23">
            <a:extLst>
              <a:ext uri="{FF2B5EF4-FFF2-40B4-BE49-F238E27FC236}">
                <a16:creationId xmlns:a16="http://schemas.microsoft.com/office/drawing/2014/main" id="{AF6C3AE6-02C2-19AA-8809-CF9FC997F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38" y="96978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15">
            <a:extLst>
              <a:ext uri="{FF2B5EF4-FFF2-40B4-BE49-F238E27FC236}">
                <a16:creationId xmlns:a16="http://schemas.microsoft.com/office/drawing/2014/main" id="{6B62B230-A1C4-8E60-59DA-02F9ACEA1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174" y="1722900"/>
            <a:ext cx="22018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PrivateLink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F3C74BA-47D5-9BC7-00E8-158CDF1187CA}"/>
              </a:ext>
            </a:extLst>
          </p:cNvPr>
          <p:cNvGrpSpPr/>
          <p:nvPr/>
        </p:nvGrpSpPr>
        <p:grpSpPr>
          <a:xfrm>
            <a:off x="9112696" y="2285784"/>
            <a:ext cx="2279650" cy="1237299"/>
            <a:chOff x="9034315" y="2605086"/>
            <a:chExt cx="2279650" cy="1237299"/>
          </a:xfrm>
        </p:grpSpPr>
        <p:pic>
          <p:nvPicPr>
            <p:cNvPr id="30" name="Graphic 19">
              <a:extLst>
                <a:ext uri="{FF2B5EF4-FFF2-40B4-BE49-F238E27FC236}">
                  <a16:creationId xmlns:a16="http://schemas.microsoft.com/office/drawing/2014/main" id="{D5D6BF0B-933E-7D44-356B-A0A0264D2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7516" y="2605086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Box 12">
              <a:extLst>
                <a:ext uri="{FF2B5EF4-FFF2-40B4-BE49-F238E27FC236}">
                  <a16:creationId xmlns:a16="http://schemas.microsoft.com/office/drawing/2014/main" id="{CEE6E9F4-DAC4-6E6F-1E0F-6522A23327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34315" y="3380720"/>
              <a:ext cx="22796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Identity and Access Management (IAM)</a:t>
              </a:r>
            </a:p>
          </p:txBody>
        </p:sp>
      </p:grpSp>
      <p:pic>
        <p:nvPicPr>
          <p:cNvPr id="32" name="Graphic 7">
            <a:extLst>
              <a:ext uri="{FF2B5EF4-FFF2-40B4-BE49-F238E27FC236}">
                <a16:creationId xmlns:a16="http://schemas.microsoft.com/office/drawing/2014/main" id="{2AA99594-FA80-7828-00E2-EAC8CBFC7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7165" y="515377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9">
            <a:extLst>
              <a:ext uri="{FF2B5EF4-FFF2-40B4-BE49-F238E27FC236}">
                <a16:creationId xmlns:a16="http://schemas.microsoft.com/office/drawing/2014/main" id="{1F4C0833-2A25-EDF5-E3C6-571DDA0C9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6597" y="5945503"/>
            <a:ext cx="2243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Key Management Service (AWS KMS)</a:t>
            </a:r>
          </a:p>
        </p:txBody>
      </p:sp>
      <p:pic>
        <p:nvPicPr>
          <p:cNvPr id="35" name="Graphic 17">
            <a:extLst>
              <a:ext uri="{FF2B5EF4-FFF2-40B4-BE49-F238E27FC236}">
                <a16:creationId xmlns:a16="http://schemas.microsoft.com/office/drawing/2014/main" id="{31AF7E86-62ED-F06C-8851-DCD238A20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055" y="75857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11">
            <a:extLst>
              <a:ext uri="{FF2B5EF4-FFF2-40B4-BE49-F238E27FC236}">
                <a16:creationId xmlns:a16="http://schemas.microsoft.com/office/drawing/2014/main" id="{E14024E9-217D-5BF1-56EA-FEA495243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0698" y="1586659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37" name="Graphic 8">
            <a:extLst>
              <a:ext uri="{FF2B5EF4-FFF2-40B4-BE49-F238E27FC236}">
                <a16:creationId xmlns:a16="http://schemas.microsoft.com/office/drawing/2014/main" id="{0A869A6B-0AF1-5D99-D951-95BD8653C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72" y="38745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9">
            <a:extLst>
              <a:ext uri="{FF2B5EF4-FFF2-40B4-BE49-F238E27FC236}">
                <a16:creationId xmlns:a16="http://schemas.microsoft.com/office/drawing/2014/main" id="{BC63A1A2-3F2A-7451-1594-051B133B9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446" y="4692107"/>
            <a:ext cx="22399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Storage Service (Amazon S3)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34D4129-4EA1-620D-D7FA-ADB2EFB86F0F}"/>
              </a:ext>
            </a:extLst>
          </p:cNvPr>
          <p:cNvCxnSpPr>
            <a:cxnSpLocks/>
          </p:cNvCxnSpPr>
          <p:nvPr/>
        </p:nvCxnSpPr>
        <p:spPr>
          <a:xfrm flipV="1">
            <a:off x="1533570" y="2706872"/>
            <a:ext cx="2616817" cy="309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0A91C0C-1A86-2A57-DA8C-D32CEB81CA9B}"/>
              </a:ext>
            </a:extLst>
          </p:cNvPr>
          <p:cNvCxnSpPr>
            <a:cxnSpLocks/>
            <a:stCxn id="20" idx="0"/>
            <a:endCxn id="26" idx="2"/>
          </p:cNvCxnSpPr>
          <p:nvPr/>
        </p:nvCxnSpPr>
        <p:spPr>
          <a:xfrm flipV="1">
            <a:off x="1168738" y="1731782"/>
            <a:ext cx="0" cy="59409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6B54F766-C673-5B5B-1E29-D2EF7DDEE400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1547172" y="3501629"/>
            <a:ext cx="2955469" cy="753951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5FC40E6-C1C1-D78C-D8D9-30F8A25D5F54}"/>
              </a:ext>
            </a:extLst>
          </p:cNvPr>
          <p:cNvCxnSpPr>
            <a:cxnSpLocks/>
          </p:cNvCxnSpPr>
          <p:nvPr/>
        </p:nvCxnSpPr>
        <p:spPr>
          <a:xfrm flipH="1" flipV="1">
            <a:off x="4502641" y="3087872"/>
            <a:ext cx="325" cy="413757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542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C45425-E50A-B87B-5807-E5C00224BF9E}"/>
              </a:ext>
            </a:extLst>
          </p:cNvPr>
          <p:cNvSpPr/>
          <p:nvPr/>
        </p:nvSpPr>
        <p:spPr>
          <a:xfrm>
            <a:off x="375056" y="274098"/>
            <a:ext cx="11619148" cy="64185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8C720A7-9469-41E9-3636-6DA242189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75056" y="274097"/>
            <a:ext cx="381000" cy="381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5A8DD8A-5E91-8980-6760-6C5E60D2EC5A}"/>
              </a:ext>
            </a:extLst>
          </p:cNvPr>
          <p:cNvSpPr/>
          <p:nvPr/>
        </p:nvSpPr>
        <p:spPr>
          <a:xfrm>
            <a:off x="2210745" y="655096"/>
            <a:ext cx="6991621" cy="5735975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5" name="Graphic 2">
            <a:extLst>
              <a:ext uri="{FF2B5EF4-FFF2-40B4-BE49-F238E27FC236}">
                <a16:creationId xmlns:a16="http://schemas.microsoft.com/office/drawing/2014/main" id="{8FC67FCF-0E1B-2154-0628-10EC0CCA83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10746" y="656685"/>
            <a:ext cx="381000" cy="38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1C18FDC-F615-C4E4-80CB-D6055FA41BE0}"/>
              </a:ext>
            </a:extLst>
          </p:cNvPr>
          <p:cNvSpPr/>
          <p:nvPr/>
        </p:nvSpPr>
        <p:spPr>
          <a:xfrm>
            <a:off x="6401069" y="1037685"/>
            <a:ext cx="2375429" cy="507128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EE4F29-2BEB-8ADC-5892-D0890880FB30}"/>
              </a:ext>
            </a:extLst>
          </p:cNvPr>
          <p:cNvSpPr/>
          <p:nvPr/>
        </p:nvSpPr>
        <p:spPr>
          <a:xfrm>
            <a:off x="3315252" y="1037684"/>
            <a:ext cx="2375429" cy="507128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DD8479-BB3A-B02E-6AFD-4B604B966F2C}"/>
              </a:ext>
            </a:extLst>
          </p:cNvPr>
          <p:cNvSpPr/>
          <p:nvPr/>
        </p:nvSpPr>
        <p:spPr>
          <a:xfrm>
            <a:off x="3499431" y="1586659"/>
            <a:ext cx="2006424" cy="210985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4E56649-4EAD-2334-66A4-A1A6D37EBE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00066" y="1588247"/>
            <a:ext cx="381000" cy="381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B365692-10A9-31CC-0FB4-F974F0D2E563}"/>
              </a:ext>
            </a:extLst>
          </p:cNvPr>
          <p:cNvSpPr/>
          <p:nvPr/>
        </p:nvSpPr>
        <p:spPr>
          <a:xfrm>
            <a:off x="6571798" y="1586659"/>
            <a:ext cx="2006424" cy="210985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7D3A2E2-A167-F8B7-CD58-2D0E1FE8B3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72433" y="1588247"/>
            <a:ext cx="381000" cy="381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40D6C2C-54F7-78ED-B55C-DA16F2613786}"/>
              </a:ext>
            </a:extLst>
          </p:cNvPr>
          <p:cNvSpPr/>
          <p:nvPr/>
        </p:nvSpPr>
        <p:spPr>
          <a:xfrm>
            <a:off x="3506185" y="3852546"/>
            <a:ext cx="2006423" cy="179664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5" name="Graphic 2">
            <a:extLst>
              <a:ext uri="{FF2B5EF4-FFF2-40B4-BE49-F238E27FC236}">
                <a16:creationId xmlns:a16="http://schemas.microsoft.com/office/drawing/2014/main" id="{E81D10EA-96FC-EC90-CF12-9D88D29550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04193" y="3876168"/>
            <a:ext cx="381000" cy="381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F79DC18-B193-2924-710D-831B7F406370}"/>
              </a:ext>
            </a:extLst>
          </p:cNvPr>
          <p:cNvSpPr/>
          <p:nvPr/>
        </p:nvSpPr>
        <p:spPr>
          <a:xfrm>
            <a:off x="6585571" y="3874580"/>
            <a:ext cx="2006423" cy="179664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7" name="Graphic 2">
            <a:extLst>
              <a:ext uri="{FF2B5EF4-FFF2-40B4-BE49-F238E27FC236}">
                <a16:creationId xmlns:a16="http://schemas.microsoft.com/office/drawing/2014/main" id="{D8FAED24-1394-FD37-0D10-3CEE188FB9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85570" y="3874580"/>
            <a:ext cx="381000" cy="381000"/>
          </a:xfrm>
          <a:prstGeom prst="rect">
            <a:avLst/>
          </a:prstGeom>
        </p:spPr>
      </p:pic>
      <p:pic>
        <p:nvPicPr>
          <p:cNvPr id="18" name="Graphic 23">
            <a:extLst>
              <a:ext uri="{FF2B5EF4-FFF2-40B4-BE49-F238E27FC236}">
                <a16:creationId xmlns:a16="http://schemas.microsoft.com/office/drawing/2014/main" id="{A2C135CB-3349-90AC-C848-A7624CEBC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009" y="215991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34">
            <a:extLst>
              <a:ext uri="{FF2B5EF4-FFF2-40B4-BE49-F238E27FC236}">
                <a16:creationId xmlns:a16="http://schemas.microsoft.com/office/drawing/2014/main" id="{64F6A33D-FCAC-61BB-7685-1FFE27070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2264" y="2985265"/>
            <a:ext cx="22616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Redshift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B64D992-0D53-03C8-6A0C-A85B5A6A399B}"/>
              </a:ext>
            </a:extLst>
          </p:cNvPr>
          <p:cNvGrpSpPr/>
          <p:nvPr/>
        </p:nvGrpSpPr>
        <p:grpSpPr>
          <a:xfrm>
            <a:off x="109724" y="2325872"/>
            <a:ext cx="2268537" cy="1096055"/>
            <a:chOff x="78042" y="2159914"/>
            <a:chExt cx="2268537" cy="1096055"/>
          </a:xfrm>
        </p:grpSpPr>
        <p:pic>
          <p:nvPicPr>
            <p:cNvPr id="20" name="Graphic 17">
              <a:extLst>
                <a:ext uri="{FF2B5EF4-FFF2-40B4-BE49-F238E27FC236}">
                  <a16:creationId xmlns:a16="http://schemas.microsoft.com/office/drawing/2014/main" id="{AF947061-FA7A-3C98-7738-DCAD4A1A00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056" y="2159914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9">
              <a:extLst>
                <a:ext uri="{FF2B5EF4-FFF2-40B4-BE49-F238E27FC236}">
                  <a16:creationId xmlns:a16="http://schemas.microsoft.com/office/drawing/2014/main" id="{9E5D317B-32F7-17A3-C8EF-5DD639D5CC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042" y="2978970"/>
              <a:ext cx="22685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AppFlow</a:t>
              </a:r>
            </a:p>
          </p:txBody>
        </p:sp>
      </p:grpSp>
      <p:pic>
        <p:nvPicPr>
          <p:cNvPr id="22" name="Graphic 10">
            <a:extLst>
              <a:ext uri="{FF2B5EF4-FFF2-40B4-BE49-F238E27FC236}">
                <a16:creationId xmlns:a16="http://schemas.microsoft.com/office/drawing/2014/main" id="{748E11BB-6CF5-09BE-CB46-A9B5948F0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9541" y="38745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0">
            <a:extLst>
              <a:ext uri="{FF2B5EF4-FFF2-40B4-BE49-F238E27FC236}">
                <a16:creationId xmlns:a16="http://schemas.microsoft.com/office/drawing/2014/main" id="{D64DA3D6-6077-3D92-361B-57FCCB873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2341" y="4682101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24" name="TextBox 17">
            <a:extLst>
              <a:ext uri="{FF2B5EF4-FFF2-40B4-BE49-F238E27FC236}">
                <a16:creationId xmlns:a16="http://schemas.microsoft.com/office/drawing/2014/main" id="{66ECC6F7-0397-55B5-E197-671838AA9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727" y="2765930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5" name="Graphic 35">
            <a:extLst>
              <a:ext uri="{FF2B5EF4-FFF2-40B4-BE49-F238E27FC236}">
                <a16:creationId xmlns:a16="http://schemas.microsoft.com/office/drawing/2014/main" id="{84092204-FFDA-E68C-15DD-5B4C9748D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983" y="23071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Graphic 23">
            <a:extLst>
              <a:ext uri="{FF2B5EF4-FFF2-40B4-BE49-F238E27FC236}">
                <a16:creationId xmlns:a16="http://schemas.microsoft.com/office/drawing/2014/main" id="{AF6C3AE6-02C2-19AA-8809-CF9FC997F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70" y="96025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15">
            <a:extLst>
              <a:ext uri="{FF2B5EF4-FFF2-40B4-BE49-F238E27FC236}">
                <a16:creationId xmlns:a16="http://schemas.microsoft.com/office/drawing/2014/main" id="{6B62B230-A1C4-8E60-59DA-02F9ACEA1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239" y="1722254"/>
            <a:ext cx="22018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PrivateLink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F3C74BA-47D5-9BC7-00E8-158CDF1187CA}"/>
              </a:ext>
            </a:extLst>
          </p:cNvPr>
          <p:cNvGrpSpPr/>
          <p:nvPr/>
        </p:nvGrpSpPr>
        <p:grpSpPr>
          <a:xfrm>
            <a:off x="9112696" y="2285784"/>
            <a:ext cx="2279650" cy="1237299"/>
            <a:chOff x="9034315" y="2605086"/>
            <a:chExt cx="2279650" cy="1237299"/>
          </a:xfrm>
        </p:grpSpPr>
        <p:pic>
          <p:nvPicPr>
            <p:cNvPr id="30" name="Graphic 19">
              <a:extLst>
                <a:ext uri="{FF2B5EF4-FFF2-40B4-BE49-F238E27FC236}">
                  <a16:creationId xmlns:a16="http://schemas.microsoft.com/office/drawing/2014/main" id="{D5D6BF0B-933E-7D44-356B-A0A0264D2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7516" y="2605086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Box 12">
              <a:extLst>
                <a:ext uri="{FF2B5EF4-FFF2-40B4-BE49-F238E27FC236}">
                  <a16:creationId xmlns:a16="http://schemas.microsoft.com/office/drawing/2014/main" id="{CEE6E9F4-DAC4-6E6F-1E0F-6522A23327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34315" y="3380720"/>
              <a:ext cx="22796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Identity and Access Management (IAM)</a:t>
              </a:r>
            </a:p>
          </p:txBody>
        </p:sp>
      </p:grpSp>
      <p:pic>
        <p:nvPicPr>
          <p:cNvPr id="32" name="Graphic 7">
            <a:extLst>
              <a:ext uri="{FF2B5EF4-FFF2-40B4-BE49-F238E27FC236}">
                <a16:creationId xmlns:a16="http://schemas.microsoft.com/office/drawing/2014/main" id="{2AA99594-FA80-7828-00E2-EAC8CBFC7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7165" y="515377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9">
            <a:extLst>
              <a:ext uri="{FF2B5EF4-FFF2-40B4-BE49-F238E27FC236}">
                <a16:creationId xmlns:a16="http://schemas.microsoft.com/office/drawing/2014/main" id="{1F4C0833-2A25-EDF5-E3C6-571DDA0C9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6597" y="5945503"/>
            <a:ext cx="2243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Key Management Service (AWS KMS)</a:t>
            </a:r>
          </a:p>
        </p:txBody>
      </p:sp>
      <p:pic>
        <p:nvPicPr>
          <p:cNvPr id="35" name="Graphic 17">
            <a:extLst>
              <a:ext uri="{FF2B5EF4-FFF2-40B4-BE49-F238E27FC236}">
                <a16:creationId xmlns:a16="http://schemas.microsoft.com/office/drawing/2014/main" id="{31AF7E86-62ED-F06C-8851-DCD238A20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055" y="75857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11">
            <a:extLst>
              <a:ext uri="{FF2B5EF4-FFF2-40B4-BE49-F238E27FC236}">
                <a16:creationId xmlns:a16="http://schemas.microsoft.com/office/drawing/2014/main" id="{E14024E9-217D-5BF1-56EA-FEA495243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0698" y="1586659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37" name="Graphic 8">
            <a:extLst>
              <a:ext uri="{FF2B5EF4-FFF2-40B4-BE49-F238E27FC236}">
                <a16:creationId xmlns:a16="http://schemas.microsoft.com/office/drawing/2014/main" id="{0A869A6B-0AF1-5D99-D951-95BD8653C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72" y="38745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9">
            <a:extLst>
              <a:ext uri="{FF2B5EF4-FFF2-40B4-BE49-F238E27FC236}">
                <a16:creationId xmlns:a16="http://schemas.microsoft.com/office/drawing/2014/main" id="{BC63A1A2-3F2A-7451-1594-051B133B9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446" y="4692107"/>
            <a:ext cx="22399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Storage Service (Amazon S3)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0C8803C-4FAF-9B7F-62F5-E725E3F4DDC4}"/>
              </a:ext>
            </a:extLst>
          </p:cNvPr>
          <p:cNvGrpSpPr/>
          <p:nvPr/>
        </p:nvGrpSpPr>
        <p:grpSpPr>
          <a:xfrm>
            <a:off x="3969339" y="4345772"/>
            <a:ext cx="4269988" cy="1130900"/>
            <a:chOff x="3969339" y="4345772"/>
            <a:chExt cx="4269988" cy="11309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0C14BD0-A704-FDCA-6F25-D447C5B1882A}"/>
                </a:ext>
              </a:extLst>
            </p:cNvPr>
            <p:cNvSpPr/>
            <p:nvPr/>
          </p:nvSpPr>
          <p:spPr>
            <a:xfrm>
              <a:off x="4028314" y="4345772"/>
              <a:ext cx="4211013" cy="1130900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A6B8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Redshift Nodes</a:t>
              </a:r>
            </a:p>
          </p:txBody>
        </p:sp>
        <p:pic>
          <p:nvPicPr>
            <p:cNvPr id="11" name="Graphic 12">
              <a:extLst>
                <a:ext uri="{FF2B5EF4-FFF2-40B4-BE49-F238E27FC236}">
                  <a16:creationId xmlns:a16="http://schemas.microsoft.com/office/drawing/2014/main" id="{F2423CB0-022E-F416-1452-DABD793FAB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0984" y="4412295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4521CEC-E3E9-2698-DBD0-B9CCD2E739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339" y="4825300"/>
              <a:ext cx="1209063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Dense </a:t>
              </a:r>
              <a:b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compute node</a:t>
              </a:r>
            </a:p>
          </p:txBody>
        </p:sp>
        <p:pic>
          <p:nvPicPr>
            <p:cNvPr id="39" name="Graphic 12">
              <a:extLst>
                <a:ext uri="{FF2B5EF4-FFF2-40B4-BE49-F238E27FC236}">
                  <a16:creationId xmlns:a16="http://schemas.microsoft.com/office/drawing/2014/main" id="{B1E60910-6AC0-7C2A-8B63-F2A57C035E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7883" y="440797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1A42B43-767E-A562-0427-6E1BCBAD75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6238" y="4820983"/>
              <a:ext cx="1209063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Dense </a:t>
              </a:r>
              <a:b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compute node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8182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C45425-E50A-B87B-5807-E5C00224BF9E}"/>
              </a:ext>
            </a:extLst>
          </p:cNvPr>
          <p:cNvSpPr/>
          <p:nvPr/>
        </p:nvSpPr>
        <p:spPr>
          <a:xfrm>
            <a:off x="375056" y="274098"/>
            <a:ext cx="11619148" cy="64185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8C720A7-9469-41E9-3636-6DA242189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75056" y="274097"/>
            <a:ext cx="381000" cy="381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5A8DD8A-5E91-8980-6760-6C5E60D2EC5A}"/>
              </a:ext>
            </a:extLst>
          </p:cNvPr>
          <p:cNvSpPr/>
          <p:nvPr/>
        </p:nvSpPr>
        <p:spPr>
          <a:xfrm>
            <a:off x="2210745" y="655096"/>
            <a:ext cx="6991621" cy="5735975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5" name="Graphic 2">
            <a:extLst>
              <a:ext uri="{FF2B5EF4-FFF2-40B4-BE49-F238E27FC236}">
                <a16:creationId xmlns:a16="http://schemas.microsoft.com/office/drawing/2014/main" id="{8FC67FCF-0E1B-2154-0628-10EC0CCA83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10746" y="656685"/>
            <a:ext cx="381000" cy="38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1C18FDC-F615-C4E4-80CB-D6055FA41BE0}"/>
              </a:ext>
            </a:extLst>
          </p:cNvPr>
          <p:cNvSpPr/>
          <p:nvPr/>
        </p:nvSpPr>
        <p:spPr>
          <a:xfrm>
            <a:off x="6401069" y="1037685"/>
            <a:ext cx="2375429" cy="507128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EE4F29-2BEB-8ADC-5892-D0890880FB30}"/>
              </a:ext>
            </a:extLst>
          </p:cNvPr>
          <p:cNvSpPr/>
          <p:nvPr/>
        </p:nvSpPr>
        <p:spPr>
          <a:xfrm>
            <a:off x="3315252" y="1037684"/>
            <a:ext cx="2375429" cy="507128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DD8479-BB3A-B02E-6AFD-4B604B966F2C}"/>
              </a:ext>
            </a:extLst>
          </p:cNvPr>
          <p:cNvSpPr/>
          <p:nvPr/>
        </p:nvSpPr>
        <p:spPr>
          <a:xfrm>
            <a:off x="3499431" y="1586659"/>
            <a:ext cx="2006424" cy="210985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4E56649-4EAD-2334-66A4-A1A6D37EBE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00066" y="1588247"/>
            <a:ext cx="381000" cy="381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B365692-10A9-31CC-0FB4-F974F0D2E563}"/>
              </a:ext>
            </a:extLst>
          </p:cNvPr>
          <p:cNvSpPr/>
          <p:nvPr/>
        </p:nvSpPr>
        <p:spPr>
          <a:xfrm>
            <a:off x="6571798" y="1586659"/>
            <a:ext cx="2006424" cy="210985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7D3A2E2-A167-F8B7-CD58-2D0E1FE8B3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72433" y="1588247"/>
            <a:ext cx="381000" cy="381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40D6C2C-54F7-78ED-B55C-DA16F2613786}"/>
              </a:ext>
            </a:extLst>
          </p:cNvPr>
          <p:cNvSpPr/>
          <p:nvPr/>
        </p:nvSpPr>
        <p:spPr>
          <a:xfrm>
            <a:off x="3499430" y="3874580"/>
            <a:ext cx="2006423" cy="179664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5" name="Graphic 2">
            <a:extLst>
              <a:ext uri="{FF2B5EF4-FFF2-40B4-BE49-F238E27FC236}">
                <a16:creationId xmlns:a16="http://schemas.microsoft.com/office/drawing/2014/main" id="{E81D10EA-96FC-EC90-CF12-9D88D29550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04193" y="3876168"/>
            <a:ext cx="381000" cy="381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F79DC18-B193-2924-710D-831B7F406370}"/>
              </a:ext>
            </a:extLst>
          </p:cNvPr>
          <p:cNvSpPr/>
          <p:nvPr/>
        </p:nvSpPr>
        <p:spPr>
          <a:xfrm>
            <a:off x="6585571" y="3874580"/>
            <a:ext cx="2006423" cy="179664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7" name="Graphic 2">
            <a:extLst>
              <a:ext uri="{FF2B5EF4-FFF2-40B4-BE49-F238E27FC236}">
                <a16:creationId xmlns:a16="http://schemas.microsoft.com/office/drawing/2014/main" id="{D8FAED24-1394-FD37-0D10-3CEE188FB9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85570" y="3874580"/>
            <a:ext cx="381000" cy="381000"/>
          </a:xfrm>
          <a:prstGeom prst="rect">
            <a:avLst/>
          </a:prstGeom>
        </p:spPr>
      </p:pic>
      <p:pic>
        <p:nvPicPr>
          <p:cNvPr id="18" name="Graphic 23">
            <a:extLst>
              <a:ext uri="{FF2B5EF4-FFF2-40B4-BE49-F238E27FC236}">
                <a16:creationId xmlns:a16="http://schemas.microsoft.com/office/drawing/2014/main" id="{A2C135CB-3349-90AC-C848-A7624CEBC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617" y="231276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34">
            <a:extLst>
              <a:ext uri="{FF2B5EF4-FFF2-40B4-BE49-F238E27FC236}">
                <a16:creationId xmlns:a16="http://schemas.microsoft.com/office/drawing/2014/main" id="{64F6A33D-FCAC-61BB-7685-1FFE27070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6920" y="3170591"/>
            <a:ext cx="22616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Redshift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B64D992-0D53-03C8-6A0C-A85B5A6A399B}"/>
              </a:ext>
            </a:extLst>
          </p:cNvPr>
          <p:cNvGrpSpPr/>
          <p:nvPr/>
        </p:nvGrpSpPr>
        <p:grpSpPr>
          <a:xfrm>
            <a:off x="109724" y="2325872"/>
            <a:ext cx="2268537" cy="1096055"/>
            <a:chOff x="78042" y="2159914"/>
            <a:chExt cx="2268537" cy="1096055"/>
          </a:xfrm>
        </p:grpSpPr>
        <p:pic>
          <p:nvPicPr>
            <p:cNvPr id="20" name="Graphic 17">
              <a:extLst>
                <a:ext uri="{FF2B5EF4-FFF2-40B4-BE49-F238E27FC236}">
                  <a16:creationId xmlns:a16="http://schemas.microsoft.com/office/drawing/2014/main" id="{AF947061-FA7A-3C98-7738-DCAD4A1A00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056" y="2159914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9">
              <a:extLst>
                <a:ext uri="{FF2B5EF4-FFF2-40B4-BE49-F238E27FC236}">
                  <a16:creationId xmlns:a16="http://schemas.microsoft.com/office/drawing/2014/main" id="{9E5D317B-32F7-17A3-C8EF-5DD639D5CC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042" y="2978970"/>
              <a:ext cx="22685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AppFlow</a:t>
              </a:r>
            </a:p>
          </p:txBody>
        </p:sp>
      </p:grpSp>
      <p:pic>
        <p:nvPicPr>
          <p:cNvPr id="22" name="Graphic 10">
            <a:extLst>
              <a:ext uri="{FF2B5EF4-FFF2-40B4-BE49-F238E27FC236}">
                <a16:creationId xmlns:a16="http://schemas.microsoft.com/office/drawing/2014/main" id="{748E11BB-6CF5-09BE-CB46-A9B5948F0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9541" y="38745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0">
            <a:extLst>
              <a:ext uri="{FF2B5EF4-FFF2-40B4-BE49-F238E27FC236}">
                <a16:creationId xmlns:a16="http://schemas.microsoft.com/office/drawing/2014/main" id="{D64DA3D6-6077-3D92-361B-57FCCB873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2341" y="4682101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24" name="TextBox 17">
            <a:extLst>
              <a:ext uri="{FF2B5EF4-FFF2-40B4-BE49-F238E27FC236}">
                <a16:creationId xmlns:a16="http://schemas.microsoft.com/office/drawing/2014/main" id="{66ECC6F7-0397-55B5-E197-671838AA9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727" y="2765930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5" name="Graphic 35">
            <a:extLst>
              <a:ext uri="{FF2B5EF4-FFF2-40B4-BE49-F238E27FC236}">
                <a16:creationId xmlns:a16="http://schemas.microsoft.com/office/drawing/2014/main" id="{84092204-FFDA-E68C-15DD-5B4C9748D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983" y="23071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Graphic 23">
            <a:extLst>
              <a:ext uri="{FF2B5EF4-FFF2-40B4-BE49-F238E27FC236}">
                <a16:creationId xmlns:a16="http://schemas.microsoft.com/office/drawing/2014/main" id="{AF6C3AE6-02C2-19AA-8809-CF9FC997F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38" y="96978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15">
            <a:extLst>
              <a:ext uri="{FF2B5EF4-FFF2-40B4-BE49-F238E27FC236}">
                <a16:creationId xmlns:a16="http://schemas.microsoft.com/office/drawing/2014/main" id="{6B62B230-A1C4-8E60-59DA-02F9ACEA1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174" y="1722900"/>
            <a:ext cx="22018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PrivateLink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F3C74BA-47D5-9BC7-00E8-158CDF1187CA}"/>
              </a:ext>
            </a:extLst>
          </p:cNvPr>
          <p:cNvGrpSpPr/>
          <p:nvPr/>
        </p:nvGrpSpPr>
        <p:grpSpPr>
          <a:xfrm>
            <a:off x="9112696" y="2285784"/>
            <a:ext cx="2279650" cy="1237299"/>
            <a:chOff x="9034315" y="2605086"/>
            <a:chExt cx="2279650" cy="1237299"/>
          </a:xfrm>
        </p:grpSpPr>
        <p:pic>
          <p:nvPicPr>
            <p:cNvPr id="30" name="Graphic 19">
              <a:extLst>
                <a:ext uri="{FF2B5EF4-FFF2-40B4-BE49-F238E27FC236}">
                  <a16:creationId xmlns:a16="http://schemas.microsoft.com/office/drawing/2014/main" id="{D5D6BF0B-933E-7D44-356B-A0A0264D2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7516" y="2605086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Box 12">
              <a:extLst>
                <a:ext uri="{FF2B5EF4-FFF2-40B4-BE49-F238E27FC236}">
                  <a16:creationId xmlns:a16="http://schemas.microsoft.com/office/drawing/2014/main" id="{CEE6E9F4-DAC4-6E6F-1E0F-6522A23327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34315" y="3380720"/>
              <a:ext cx="22796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Identity and Access Management (IAM)</a:t>
              </a:r>
            </a:p>
          </p:txBody>
        </p:sp>
      </p:grpSp>
      <p:pic>
        <p:nvPicPr>
          <p:cNvPr id="32" name="Graphic 7">
            <a:extLst>
              <a:ext uri="{FF2B5EF4-FFF2-40B4-BE49-F238E27FC236}">
                <a16:creationId xmlns:a16="http://schemas.microsoft.com/office/drawing/2014/main" id="{2AA99594-FA80-7828-00E2-EAC8CBFC7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7165" y="515377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9">
            <a:extLst>
              <a:ext uri="{FF2B5EF4-FFF2-40B4-BE49-F238E27FC236}">
                <a16:creationId xmlns:a16="http://schemas.microsoft.com/office/drawing/2014/main" id="{1F4C0833-2A25-EDF5-E3C6-571DDA0C9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6597" y="5945503"/>
            <a:ext cx="2243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Key Management Service (AWS KMS)</a:t>
            </a:r>
          </a:p>
        </p:txBody>
      </p:sp>
      <p:pic>
        <p:nvPicPr>
          <p:cNvPr id="35" name="Graphic 17">
            <a:extLst>
              <a:ext uri="{FF2B5EF4-FFF2-40B4-BE49-F238E27FC236}">
                <a16:creationId xmlns:a16="http://schemas.microsoft.com/office/drawing/2014/main" id="{31AF7E86-62ED-F06C-8851-DCD238A20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055" y="75857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11">
            <a:extLst>
              <a:ext uri="{FF2B5EF4-FFF2-40B4-BE49-F238E27FC236}">
                <a16:creationId xmlns:a16="http://schemas.microsoft.com/office/drawing/2014/main" id="{E14024E9-217D-5BF1-56EA-FEA495243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0698" y="1586659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37" name="Graphic 8">
            <a:extLst>
              <a:ext uri="{FF2B5EF4-FFF2-40B4-BE49-F238E27FC236}">
                <a16:creationId xmlns:a16="http://schemas.microsoft.com/office/drawing/2014/main" id="{0A869A6B-0AF1-5D99-D951-95BD8653C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72" y="38745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9">
            <a:extLst>
              <a:ext uri="{FF2B5EF4-FFF2-40B4-BE49-F238E27FC236}">
                <a16:creationId xmlns:a16="http://schemas.microsoft.com/office/drawing/2014/main" id="{BC63A1A2-3F2A-7451-1594-051B133B9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446" y="4692107"/>
            <a:ext cx="22399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Storage Service (Amazon S3)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34D4129-4EA1-620D-D7FA-ADB2EFB86F0F}"/>
              </a:ext>
            </a:extLst>
          </p:cNvPr>
          <p:cNvCxnSpPr>
            <a:cxnSpLocks/>
          </p:cNvCxnSpPr>
          <p:nvPr/>
        </p:nvCxnSpPr>
        <p:spPr>
          <a:xfrm flipV="1">
            <a:off x="1533570" y="2706872"/>
            <a:ext cx="2616817" cy="309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0A91C0C-1A86-2A57-DA8C-D32CEB81CA9B}"/>
              </a:ext>
            </a:extLst>
          </p:cNvPr>
          <p:cNvCxnSpPr>
            <a:cxnSpLocks/>
            <a:stCxn id="20" idx="0"/>
            <a:endCxn id="26" idx="2"/>
          </p:cNvCxnSpPr>
          <p:nvPr/>
        </p:nvCxnSpPr>
        <p:spPr>
          <a:xfrm flipV="1">
            <a:off x="1168738" y="1731782"/>
            <a:ext cx="0" cy="59409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6B54F766-C673-5B5B-1E29-D2EF7DDEE400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1547172" y="3501629"/>
            <a:ext cx="2955469" cy="753951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5FC40E6-C1C1-D78C-D8D9-30F8A25D5F54}"/>
              </a:ext>
            </a:extLst>
          </p:cNvPr>
          <p:cNvCxnSpPr>
            <a:cxnSpLocks/>
          </p:cNvCxnSpPr>
          <p:nvPr/>
        </p:nvCxnSpPr>
        <p:spPr>
          <a:xfrm flipH="1" flipV="1">
            <a:off x="4502641" y="3087872"/>
            <a:ext cx="325" cy="413757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20C593D-D716-6079-C9C9-984FCCFD085C}"/>
              </a:ext>
            </a:extLst>
          </p:cNvPr>
          <p:cNvGrpSpPr/>
          <p:nvPr/>
        </p:nvGrpSpPr>
        <p:grpSpPr>
          <a:xfrm>
            <a:off x="3969339" y="4345772"/>
            <a:ext cx="4269988" cy="1130900"/>
            <a:chOff x="3969339" y="4345772"/>
            <a:chExt cx="4269988" cy="11309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BE1C0A0-8FB5-4FF4-5DC6-250361FB9C74}"/>
                </a:ext>
              </a:extLst>
            </p:cNvPr>
            <p:cNvSpPr/>
            <p:nvPr/>
          </p:nvSpPr>
          <p:spPr>
            <a:xfrm>
              <a:off x="4028314" y="4345772"/>
              <a:ext cx="4211013" cy="1130900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A6B8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Redshift Nodes</a:t>
              </a:r>
            </a:p>
          </p:txBody>
        </p:sp>
        <p:pic>
          <p:nvPicPr>
            <p:cNvPr id="40" name="Graphic 12">
              <a:extLst>
                <a:ext uri="{FF2B5EF4-FFF2-40B4-BE49-F238E27FC236}">
                  <a16:creationId xmlns:a16="http://schemas.microsoft.com/office/drawing/2014/main" id="{B866380B-5D09-BBC9-875E-3E01F635D6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0984" y="4412295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186E884-77EC-F2D7-E574-727968C6AF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339" y="4825300"/>
              <a:ext cx="1209063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Dense </a:t>
              </a:r>
              <a:b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compute node</a:t>
              </a:r>
            </a:p>
          </p:txBody>
        </p:sp>
        <p:pic>
          <p:nvPicPr>
            <p:cNvPr id="43" name="Graphic 12">
              <a:extLst>
                <a:ext uri="{FF2B5EF4-FFF2-40B4-BE49-F238E27FC236}">
                  <a16:creationId xmlns:a16="http://schemas.microsoft.com/office/drawing/2014/main" id="{F965062D-465C-8592-77C3-2E0AE996C1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7883" y="440797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DB140C7-4F52-0D64-F9FE-9DFEF47BE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6238" y="4820983"/>
              <a:ext cx="1209063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Dense </a:t>
              </a:r>
              <a:b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compute node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247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435</Words>
  <Application>Microsoft Office PowerPoint</Application>
  <PresentationFormat>Widescreen</PresentationFormat>
  <Paragraphs>119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Troy Ameigh</dc:creator>
  <cp:lastModifiedBy>Marcia Johnston</cp:lastModifiedBy>
  <cp:revision>24</cp:revision>
  <dcterms:created xsi:type="dcterms:W3CDTF">2022-09-12T15:04:30Z</dcterms:created>
  <dcterms:modified xsi:type="dcterms:W3CDTF">2022-10-14T17:34:52Z</dcterms:modified>
</cp:coreProperties>
</file>