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9" Type="http://schemas.openxmlformats.org/officeDocument/2006/relationships/image" Target="../media/image9.png"/><Relationship Id="rId13" Type="http://schemas.openxmlformats.org/officeDocument/2006/relationships/image" Target="../media/image930.svg"/><Relationship Id="rId51" Type="http://schemas.openxmlformats.org/officeDocument/2006/relationships/image" Target="../media/image16.png"/><Relationship Id="rId42" Type="http://schemas.openxmlformats.org/officeDocument/2006/relationships/image" Target="../media/image1180.svg"/><Relationship Id="rId47" Type="http://schemas.openxmlformats.org/officeDocument/2006/relationships/image" Target="../media/image14.png"/><Relationship Id="rId50" Type="http://schemas.openxmlformats.org/officeDocument/2006/relationships/image" Target="../media/image1296.svg"/><Relationship Id="rId55" Type="http://schemas.openxmlformats.org/officeDocument/2006/relationships/image" Target="../media/image18.png"/><Relationship Id="rId63" Type="http://schemas.openxmlformats.org/officeDocument/2006/relationships/image" Target="../media/image956.svg"/><Relationship Id="rId7" Type="http://schemas.openxmlformats.org/officeDocument/2006/relationships/image" Target="../media/image3.png"/><Relationship Id="rId38" Type="http://schemas.openxmlformats.org/officeDocument/2006/relationships/image" Target="../media/image580.svg"/><Relationship Id="rId46" Type="http://schemas.openxmlformats.org/officeDocument/2006/relationships/image" Target="../media/image13.png"/><Relationship Id="rId25" Type="http://schemas.openxmlformats.org/officeDocument/2006/relationships/image" Target="../media/image1016.svg"/><Relationship Id="rId59" Type="http://schemas.openxmlformats.org/officeDocument/2006/relationships/image" Target="../media/image1366.svg"/><Relationship Id="rId2" Type="http://schemas.openxmlformats.org/officeDocument/2006/relationships/image" Target="../media/image1.png"/><Relationship Id="rId41" Type="http://schemas.openxmlformats.org/officeDocument/2006/relationships/image" Target="../media/image10.png"/><Relationship Id="rId20" Type="http://schemas.openxmlformats.org/officeDocument/2006/relationships/image" Target="../media/image1464.svg"/><Relationship Id="rId54" Type="http://schemas.openxmlformats.org/officeDocument/2006/relationships/image" Target="../media/image1362.svg"/><Relationship Id="rId6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5.png"/><Relationship Id="rId37" Type="http://schemas.openxmlformats.org/officeDocument/2006/relationships/image" Target="../media/image8.png"/><Relationship Id="rId40" Type="http://schemas.openxmlformats.org/officeDocument/2006/relationships/image" Target="../media/image1204.svg"/><Relationship Id="rId45" Type="http://schemas.openxmlformats.org/officeDocument/2006/relationships/image" Target="../media/image12.png"/><Relationship Id="rId53" Type="http://schemas.openxmlformats.org/officeDocument/2006/relationships/image" Target="../media/image17.png"/><Relationship Id="rId58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7.png"/><Relationship Id="rId36" Type="http://schemas.openxmlformats.org/officeDocument/2006/relationships/image" Target="../media/image18.svg"/><Relationship Id="rId49" Type="http://schemas.openxmlformats.org/officeDocument/2006/relationships/image" Target="../media/image15.png"/><Relationship Id="rId57" Type="http://schemas.openxmlformats.org/officeDocument/2006/relationships/image" Target="../media/image208.svg"/><Relationship Id="rId61" Type="http://schemas.openxmlformats.org/officeDocument/2006/relationships/image" Target="../media/image1248.svg"/><Relationship Id="rId10" Type="http://schemas.openxmlformats.org/officeDocument/2006/relationships/image" Target="../media/image16.svg"/><Relationship Id="rId44" Type="http://schemas.openxmlformats.org/officeDocument/2006/relationships/image" Target="../media/image47.svg"/><Relationship Id="rId52" Type="http://schemas.openxmlformats.org/officeDocument/2006/relationships/image" Target="../media/image1332.svg"/><Relationship Id="rId60" Type="http://schemas.openxmlformats.org/officeDocument/2006/relationships/image" Target="../media/image21.png"/><Relationship Id="rId4" Type="http://schemas.openxmlformats.org/officeDocument/2006/relationships/image" Target="../media/image10.svg"/><Relationship Id="rId9" Type="http://schemas.openxmlformats.org/officeDocument/2006/relationships/image" Target="../media/image4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43" Type="http://schemas.openxmlformats.org/officeDocument/2006/relationships/image" Target="../media/image11.png"/><Relationship Id="rId48" Type="http://schemas.openxmlformats.org/officeDocument/2006/relationships/image" Target="../media/image1385.svg"/><Relationship Id="rId5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DDAA0-B430-E64D-9BCD-20430B3E5FDA}"/>
              </a:ext>
            </a:extLst>
          </p:cNvPr>
          <p:cNvSpPr/>
          <p:nvPr/>
        </p:nvSpPr>
        <p:spPr>
          <a:xfrm>
            <a:off x="418908" y="360532"/>
            <a:ext cx="13133806" cy="77057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A2F6E1AB-948E-EB49-868E-23E304E70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908" y="363910"/>
            <a:ext cx="330200" cy="33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C04901-6CCA-D14D-97AD-123D96136B43}"/>
              </a:ext>
            </a:extLst>
          </p:cNvPr>
          <p:cNvSpPr/>
          <p:nvPr/>
        </p:nvSpPr>
        <p:spPr>
          <a:xfrm>
            <a:off x="676457" y="777121"/>
            <a:ext cx="5760720" cy="6123230"/>
          </a:xfrm>
          <a:prstGeom prst="rect">
            <a:avLst/>
          </a:prstGeom>
          <a:noFill/>
          <a:ln w="12700">
            <a:solidFill>
              <a:srgbClr val="1D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5B96122C-0F05-2F4A-952D-4BF76CC6B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6457" y="774547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E7D5A3-E165-A94D-B3C2-868722B07466}"/>
              </a:ext>
            </a:extLst>
          </p:cNvPr>
          <p:cNvSpPr/>
          <p:nvPr/>
        </p:nvSpPr>
        <p:spPr>
          <a:xfrm>
            <a:off x="6604190" y="769208"/>
            <a:ext cx="5760720" cy="6131142"/>
          </a:xfrm>
          <a:prstGeom prst="rect">
            <a:avLst/>
          </a:prstGeom>
          <a:noFill/>
          <a:ln w="12700">
            <a:solidFill>
              <a:srgbClr val="1D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7DFBF227-A1F0-0B43-A776-600C4740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08911" y="774547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3A562D-C8BA-9C40-A13B-8E582D2DEBDD}"/>
              </a:ext>
            </a:extLst>
          </p:cNvPr>
          <p:cNvSpPr/>
          <p:nvPr/>
        </p:nvSpPr>
        <p:spPr>
          <a:xfrm>
            <a:off x="988466" y="1455870"/>
            <a:ext cx="2194560" cy="19034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11">
            <a:extLst>
              <a:ext uri="{FF2B5EF4-FFF2-40B4-BE49-F238E27FC236}">
                <a16:creationId xmlns:a16="http://schemas.microsoft.com/office/drawing/2014/main" id="{3F981564-63FF-9141-872E-EAFC5FBB8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5456" y="1455869"/>
            <a:ext cx="274320" cy="274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17A22B-8497-3546-838D-17496FB02982}"/>
              </a:ext>
            </a:extLst>
          </p:cNvPr>
          <p:cNvSpPr/>
          <p:nvPr/>
        </p:nvSpPr>
        <p:spPr>
          <a:xfrm>
            <a:off x="998882" y="3504347"/>
            <a:ext cx="2184143" cy="32992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1A0DAA10-8C16-8347-A2BE-3CF354BDA3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95872" y="3513463"/>
            <a:ext cx="274320" cy="27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8EAB6-DE1A-B744-9AC8-5BDF8D2ACC47}"/>
              </a:ext>
            </a:extLst>
          </p:cNvPr>
          <p:cNvSpPr txBox="1"/>
          <p:nvPr/>
        </p:nvSpPr>
        <p:spPr>
          <a:xfrm>
            <a:off x="2031866" y="2828602"/>
            <a:ext cx="103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A5C17BAB-97CA-2442-9279-AB67604C0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293008" y="2083744"/>
            <a:ext cx="394953" cy="394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22DA07-4F15-084C-88C2-E447076DAC29}"/>
              </a:ext>
            </a:extLst>
          </p:cNvPr>
          <p:cNvSpPr txBox="1"/>
          <p:nvPr/>
        </p:nvSpPr>
        <p:spPr>
          <a:xfrm>
            <a:off x="1055293" y="2514470"/>
            <a:ext cx="8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85CF3-601C-694D-9EAB-6540A4D83690}"/>
              </a:ext>
            </a:extLst>
          </p:cNvPr>
          <p:cNvSpPr/>
          <p:nvPr/>
        </p:nvSpPr>
        <p:spPr>
          <a:xfrm>
            <a:off x="6808682" y="1455869"/>
            <a:ext cx="2194560" cy="19034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32">
            <a:extLst>
              <a:ext uri="{FF2B5EF4-FFF2-40B4-BE49-F238E27FC236}">
                <a16:creationId xmlns:a16="http://schemas.microsoft.com/office/drawing/2014/main" id="{C8F1901E-CAE6-0643-A409-D7DAF49EF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805672" y="1455869"/>
            <a:ext cx="274320" cy="2743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2206B7-A3FF-1647-A356-6165B6100C15}"/>
              </a:ext>
            </a:extLst>
          </p:cNvPr>
          <p:cNvSpPr/>
          <p:nvPr/>
        </p:nvSpPr>
        <p:spPr>
          <a:xfrm>
            <a:off x="9992788" y="1455869"/>
            <a:ext cx="2194560" cy="19093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34">
            <a:extLst>
              <a:ext uri="{FF2B5EF4-FFF2-40B4-BE49-F238E27FC236}">
                <a16:creationId xmlns:a16="http://schemas.microsoft.com/office/drawing/2014/main" id="{074C5B0A-FF8A-8741-B52C-94E4DAE6F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86945" y="1455869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93C84F-EBE7-3444-9C50-863F58D03286}"/>
              </a:ext>
            </a:extLst>
          </p:cNvPr>
          <p:cNvSpPr/>
          <p:nvPr/>
        </p:nvSpPr>
        <p:spPr>
          <a:xfrm>
            <a:off x="6783980" y="3451221"/>
            <a:ext cx="2194560" cy="17884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36">
            <a:extLst>
              <a:ext uri="{FF2B5EF4-FFF2-40B4-BE49-F238E27FC236}">
                <a16:creationId xmlns:a16="http://schemas.microsoft.com/office/drawing/2014/main" id="{E6C9DDA8-7BCB-0C4E-9582-D6A0A251E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781817" y="3459296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EB2F5F-A88A-554E-B60A-48B86972F7F2}"/>
              </a:ext>
            </a:extLst>
          </p:cNvPr>
          <p:cNvSpPr/>
          <p:nvPr/>
        </p:nvSpPr>
        <p:spPr>
          <a:xfrm>
            <a:off x="9983110" y="3449139"/>
            <a:ext cx="2194560" cy="17905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</a:endParaRPr>
          </a:p>
        </p:txBody>
      </p:sp>
      <p:pic>
        <p:nvPicPr>
          <p:cNvPr id="31" name="Graphic 38">
            <a:extLst>
              <a:ext uri="{FF2B5EF4-FFF2-40B4-BE49-F238E27FC236}">
                <a16:creationId xmlns:a16="http://schemas.microsoft.com/office/drawing/2014/main" id="{A896A31E-0D6D-3E40-88DC-43E6B776C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981750" y="3440381"/>
            <a:ext cx="274320" cy="27432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08DA8E5-3375-0141-B156-D9A61ADC3C96}"/>
              </a:ext>
            </a:extLst>
          </p:cNvPr>
          <p:cNvSpPr/>
          <p:nvPr/>
        </p:nvSpPr>
        <p:spPr>
          <a:xfrm>
            <a:off x="6791884" y="5322062"/>
            <a:ext cx="2184020" cy="14815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3" name="Graphic 40">
            <a:extLst>
              <a:ext uri="{FF2B5EF4-FFF2-40B4-BE49-F238E27FC236}">
                <a16:creationId xmlns:a16="http://schemas.microsoft.com/office/drawing/2014/main" id="{49A31D78-0276-9F43-938F-B8BFC3FF4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784867" y="5308093"/>
            <a:ext cx="274320" cy="274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A6C9053-191B-7A44-987F-C541CBD60093}"/>
              </a:ext>
            </a:extLst>
          </p:cNvPr>
          <p:cNvSpPr/>
          <p:nvPr/>
        </p:nvSpPr>
        <p:spPr>
          <a:xfrm>
            <a:off x="9995797" y="5308093"/>
            <a:ext cx="2181873" cy="15116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5" name="Graphic 42">
            <a:extLst>
              <a:ext uri="{FF2B5EF4-FFF2-40B4-BE49-F238E27FC236}">
                <a16:creationId xmlns:a16="http://schemas.microsoft.com/office/drawing/2014/main" id="{61DDC1C6-75D6-8F47-8101-71AF8A8A3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992788" y="5306034"/>
            <a:ext cx="274320" cy="27432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F8BD936-5A23-E841-972A-CDB3A81AA17E}"/>
              </a:ext>
            </a:extLst>
          </p:cNvPr>
          <p:cNvSpPr/>
          <p:nvPr/>
        </p:nvSpPr>
        <p:spPr>
          <a:xfrm>
            <a:off x="7639748" y="1807648"/>
            <a:ext cx="3680440" cy="14637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800" dirty="0">
              <a:solidFill>
                <a:srgbClr val="D86613"/>
              </a:solidFill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45" name="Graphic 52">
            <a:extLst>
              <a:ext uri="{FF2B5EF4-FFF2-40B4-BE49-F238E27FC236}">
                <a16:creationId xmlns:a16="http://schemas.microsoft.com/office/drawing/2014/main" id="{93593BBD-7EA3-C449-9B7C-F869A0CD25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335749" y="1811910"/>
            <a:ext cx="277535" cy="27753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5F984F6-C59A-1D43-83FA-14D3ED374A2D}"/>
              </a:ext>
            </a:extLst>
          </p:cNvPr>
          <p:cNvSpPr/>
          <p:nvPr/>
        </p:nvSpPr>
        <p:spPr>
          <a:xfrm>
            <a:off x="7253582" y="3733616"/>
            <a:ext cx="4485994" cy="13709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800" dirty="0">
              <a:solidFill>
                <a:srgbClr val="D86613"/>
              </a:solidFill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55" name="Graphic 62">
            <a:extLst>
              <a:ext uri="{FF2B5EF4-FFF2-40B4-BE49-F238E27FC236}">
                <a16:creationId xmlns:a16="http://schemas.microsoft.com/office/drawing/2014/main" id="{4530C429-4EAA-E94A-9B30-06DB5E4463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329724" y="3736982"/>
            <a:ext cx="277535" cy="277535"/>
          </a:xfrm>
          <a:prstGeom prst="rect">
            <a:avLst/>
          </a:prstGeom>
        </p:spPr>
      </p:pic>
      <p:pic>
        <p:nvPicPr>
          <p:cNvPr id="71" name="Graphic 84">
            <a:extLst>
              <a:ext uri="{FF2B5EF4-FFF2-40B4-BE49-F238E27FC236}">
                <a16:creationId xmlns:a16="http://schemas.microsoft.com/office/drawing/2014/main" id="{13473E0F-BADA-604D-BCAA-E08BF5E320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082479" y="2220638"/>
            <a:ext cx="394953" cy="39495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6861899" y="2623055"/>
            <a:ext cx="8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73" name="Graphic 87">
            <a:extLst>
              <a:ext uri="{FF2B5EF4-FFF2-40B4-BE49-F238E27FC236}">
                <a16:creationId xmlns:a16="http://schemas.microsoft.com/office/drawing/2014/main" id="{18411E64-45BD-C94F-9EEF-AC035D01A7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1530346" y="2281221"/>
            <a:ext cx="394953" cy="39495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773C02E-7614-4441-AAE1-CAC0B2A5D9E1}"/>
              </a:ext>
            </a:extLst>
          </p:cNvPr>
          <p:cNvSpPr txBox="1"/>
          <p:nvPr/>
        </p:nvSpPr>
        <p:spPr>
          <a:xfrm>
            <a:off x="11350743" y="2691037"/>
            <a:ext cx="8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149898-213B-294F-9656-A7D2E24A906F}"/>
              </a:ext>
            </a:extLst>
          </p:cNvPr>
          <p:cNvSpPr txBox="1"/>
          <p:nvPr/>
        </p:nvSpPr>
        <p:spPr>
          <a:xfrm>
            <a:off x="4512776" y="7566346"/>
            <a:ext cx="171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FCEAFF-4DA4-4B46-BAB1-5CE2D45EF17E}"/>
              </a:ext>
            </a:extLst>
          </p:cNvPr>
          <p:cNvSpPr txBox="1"/>
          <p:nvPr/>
        </p:nvSpPr>
        <p:spPr>
          <a:xfrm>
            <a:off x="9069858" y="5825478"/>
            <a:ext cx="834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KR" sz="10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5CF344-E9D9-EE47-8B71-263EE4C1876B}"/>
              </a:ext>
            </a:extLst>
          </p:cNvPr>
          <p:cNvSpPr/>
          <p:nvPr/>
        </p:nvSpPr>
        <p:spPr>
          <a:xfrm>
            <a:off x="3958105" y="1455869"/>
            <a:ext cx="2194560" cy="19034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</a:endParaRPr>
          </a:p>
        </p:txBody>
      </p:sp>
      <p:pic>
        <p:nvPicPr>
          <p:cNvPr id="88" name="Graphic 107">
            <a:extLst>
              <a:ext uri="{FF2B5EF4-FFF2-40B4-BE49-F238E27FC236}">
                <a16:creationId xmlns:a16="http://schemas.microsoft.com/office/drawing/2014/main" id="{8FAA9C0A-08AC-3B4D-945B-B765F73B3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62800" y="1455869"/>
            <a:ext cx="274320" cy="27432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9DFF765-FD8E-F646-B362-098324864095}"/>
              </a:ext>
            </a:extLst>
          </p:cNvPr>
          <p:cNvSpPr/>
          <p:nvPr/>
        </p:nvSpPr>
        <p:spPr>
          <a:xfrm>
            <a:off x="3954186" y="3476057"/>
            <a:ext cx="2198479" cy="32963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</a:endParaRPr>
          </a:p>
        </p:txBody>
      </p:sp>
      <p:pic>
        <p:nvPicPr>
          <p:cNvPr id="90" name="Graphic 109">
            <a:extLst>
              <a:ext uri="{FF2B5EF4-FFF2-40B4-BE49-F238E27FC236}">
                <a16:creationId xmlns:a16="http://schemas.microsoft.com/office/drawing/2014/main" id="{EE786163-1CFD-FC4B-89C5-3C934C244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55900" y="3467133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900708" y="1178454"/>
            <a:ext cx="2377440" cy="5821190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3859057" y="1191828"/>
            <a:ext cx="2377440" cy="5793891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6689408" y="1170925"/>
            <a:ext cx="2377440" cy="5820865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9891670" y="1178455"/>
            <a:ext cx="2377440" cy="5813335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1932328" y="1981087"/>
            <a:ext cx="1135484" cy="111636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10123611" y="1889925"/>
            <a:ext cx="1085033" cy="13258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777130" y="1888365"/>
            <a:ext cx="1085033" cy="130706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191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8109171" y="2184725"/>
            <a:ext cx="469900" cy="469900"/>
          </a:xfrm>
          <a:prstGeom prst="rect">
            <a:avLst/>
          </a:prstGeom>
        </p:spPr>
      </p:pic>
      <p:pic>
        <p:nvPicPr>
          <p:cNvPr id="19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2264219" y="2317905"/>
            <a:ext cx="469900" cy="469900"/>
          </a:xfrm>
          <a:prstGeom prst="rect">
            <a:avLst/>
          </a:prstGeom>
        </p:spPr>
      </p:pic>
      <p:pic>
        <p:nvPicPr>
          <p:cNvPr id="19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0842935" y="4081199"/>
            <a:ext cx="469900" cy="469900"/>
          </a:xfrm>
          <a:prstGeom prst="rect">
            <a:avLst/>
          </a:prstGeom>
        </p:spPr>
      </p:pic>
      <p:pic>
        <p:nvPicPr>
          <p:cNvPr id="19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668135" y="4096633"/>
            <a:ext cx="469900" cy="469900"/>
          </a:xfrm>
          <a:prstGeom prst="rect">
            <a:avLst/>
          </a:prstGeom>
        </p:spPr>
      </p:pic>
      <p:pic>
        <p:nvPicPr>
          <p:cNvPr id="19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0449311" y="2223520"/>
            <a:ext cx="469900" cy="4699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7929194" y="2612668"/>
            <a:ext cx="8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(web)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10287530" y="2635079"/>
            <a:ext cx="8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(web)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7330257" y="4531473"/>
            <a:ext cx="117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(app)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10565596" y="4534043"/>
            <a:ext cx="113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(app)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E64E237-31D8-EA4D-AA64-C46E972E4C2D}"/>
              </a:ext>
            </a:extLst>
          </p:cNvPr>
          <p:cNvSpPr txBox="1"/>
          <p:nvPr/>
        </p:nvSpPr>
        <p:spPr>
          <a:xfrm>
            <a:off x="7101614" y="6268623"/>
            <a:ext cx="149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7647197" y="5790414"/>
            <a:ext cx="469900" cy="46990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CE64E237-31D8-EA4D-AA64-C46E972E4C2D}"/>
              </a:ext>
            </a:extLst>
          </p:cNvPr>
          <p:cNvSpPr txBox="1"/>
          <p:nvPr/>
        </p:nvSpPr>
        <p:spPr>
          <a:xfrm>
            <a:off x="10320107" y="6245859"/>
            <a:ext cx="160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instance </a:t>
            </a:r>
          </a:p>
        </p:txBody>
      </p:sp>
      <p:pic>
        <p:nvPicPr>
          <p:cNvPr id="207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10895999" y="5783491"/>
            <a:ext cx="469900" cy="4699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62864" y="7575337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Peering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  <p:pic>
        <p:nvPicPr>
          <p:cNvPr id="209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338718" y="7116474"/>
            <a:ext cx="469900" cy="4699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772445" y="762088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211" name="Graphic 39">
            <a:extLst>
              <a:ext uri="{FF2B5EF4-FFF2-40B4-BE49-F238E27FC236}">
                <a16:creationId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702401" y="7138765"/>
            <a:ext cx="469900" cy="469900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3611647" y="7575336"/>
            <a:ext cx="107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13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3919906" y="7124840"/>
            <a:ext cx="469900" cy="469900"/>
          </a:xfrm>
          <a:prstGeom prst="rect">
            <a:avLst/>
          </a:prstGeom>
        </p:spPr>
      </p:pic>
      <p:pic>
        <p:nvPicPr>
          <p:cNvPr id="216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2616152" y="5841704"/>
            <a:ext cx="711200" cy="711200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12300243" y="6589132"/>
            <a:ext cx="129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7965204" y="777754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21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787551" y="7074183"/>
            <a:ext cx="711200" cy="71120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2441677" y="5497816"/>
            <a:ext cx="102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221" name="Graphic 26">
            <a:extLst>
              <a:ext uri="{FF2B5EF4-FFF2-40B4-BE49-F238E27FC236}">
                <a16:creationId xmlns:a16="http://schemas.microsoft.com/office/drawing/2014/main" id="{6474A222-3CF8-3F41-AB6E-29E3FCA4874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12612030" y="4788075"/>
            <a:ext cx="711200" cy="711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6248241" y="780380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pic>
        <p:nvPicPr>
          <p:cNvPr id="223" name="Graphic 27">
            <a:extLst>
              <a:ext uri="{FF2B5EF4-FFF2-40B4-BE49-F238E27FC236}">
                <a16:creationId xmlns:a16="http://schemas.microsoft.com/office/drawing/2014/main" id="{B736DA18-69AB-1947-9FD4-A2CC5F0EED3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50"/>
              </a:ext>
            </a:extLst>
          </a:blip>
          <a:stretch>
            <a:fillRect/>
          </a:stretch>
        </p:blipFill>
        <p:spPr>
          <a:xfrm>
            <a:off x="7040860" y="7096146"/>
            <a:ext cx="711200" cy="711200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2320255" y="1178870"/>
            <a:ext cx="132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225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2603794" y="493478"/>
            <a:ext cx="711200" cy="711200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1612291" y="7766962"/>
            <a:ext cx="180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27" name="Graphic 20">
            <a:extLst>
              <a:ext uri="{FF2B5EF4-FFF2-40B4-BE49-F238E27FC236}">
                <a16:creationId xmlns:a16="http://schemas.microsoft.com/office/drawing/2014/main" id="{28B94778-37E1-254E-8874-BE0768E5E59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xmlns="" r:embed="rId54"/>
              </a:ext>
            </a:extLst>
          </a:blip>
          <a:stretch>
            <a:fillRect/>
          </a:stretch>
        </p:blipFill>
        <p:spPr>
          <a:xfrm>
            <a:off x="12188118" y="7071187"/>
            <a:ext cx="711200" cy="711200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5AD1AEDA-18D9-1845-917E-508EE5F37BEA}"/>
              </a:ext>
            </a:extLst>
          </p:cNvPr>
          <p:cNvSpPr txBox="1"/>
          <p:nvPr/>
        </p:nvSpPr>
        <p:spPr>
          <a:xfrm>
            <a:off x="9637051" y="778342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29" name="Graphic 71">
            <a:extLst>
              <a:ext uri="{FF2B5EF4-FFF2-40B4-BE49-F238E27FC236}">
                <a16:creationId xmlns:a16="http://schemas.microsoft.com/office/drawing/2014/main" id="{1B7A9C64-4601-C44B-98CA-6AE6E209251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487335" y="7053962"/>
            <a:ext cx="711200" cy="711200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2328940" y="3337346"/>
            <a:ext cx="124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231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12624015" y="2626146"/>
            <a:ext cx="711200" cy="711200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12388169" y="2249443"/>
            <a:ext cx="117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33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12620365" y="1527492"/>
            <a:ext cx="711200" cy="71120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10552530" y="3800013"/>
            <a:ext cx="1085033" cy="12242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360570" y="3800013"/>
            <a:ext cx="1085033" cy="12242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245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5142621" y="7124840"/>
            <a:ext cx="469900" cy="469900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496D5DA-6289-AA41-974B-CBD8A1210870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8975904" y="6062817"/>
            <a:ext cx="1019893" cy="108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12608439" y="3726397"/>
            <a:ext cx="711200" cy="711200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2269235" y="4416514"/>
            <a:ext cx="132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1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7686</TotalTime>
  <Words>120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35</cp:revision>
  <dcterms:created xsi:type="dcterms:W3CDTF">2020-12-02T12:31:10Z</dcterms:created>
  <dcterms:modified xsi:type="dcterms:W3CDTF">2020-12-14T19:04:25Z</dcterms:modified>
</cp:coreProperties>
</file>