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49" autoAdjust="0"/>
    <p:restoredTop sz="94660"/>
  </p:normalViewPr>
  <p:slideViewPr>
    <p:cSldViewPr snapToGrid="0">
      <p:cViewPr varScale="1">
        <p:scale>
          <a:sx n="71" d="100"/>
          <a:sy n="71" d="100"/>
        </p:scale>
        <p:origin x="8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CB4B-7A4E-4F8F-9E56-6DFCE992F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2924F-2BC1-4FE8-A0B3-7330ECD9A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C0422-182E-4B27-923F-AF8E7D62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95666-60A6-4CA1-9EF8-B7358ADA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9A7A5-ACD7-4519-84F8-906A54E0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0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7F7D-2D7C-4B98-9FCE-FF1EEB72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FB5C1-C8DA-46D9-BD2F-B7D575C7C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B35FD-1350-40E8-A168-DC2F258B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AB93B-6E6C-4AAB-B49D-30213964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9ECDB-12D8-41AA-AD47-DEC56C8C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8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3F3C4-953D-48BE-8D37-30D1D4C37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395B8-BC07-4FBA-9501-4A135555A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2159-5E20-455F-B073-53E31214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89DEC-33C2-4DC0-AA21-264D8166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4F66-02A2-4427-AB20-8FDB1ACA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4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3F37-D872-4EC9-9755-565EB9B3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04EEB-5245-4D3E-B42E-9A0B0443A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0F122-2262-4ADE-B2DA-30B515F7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F90F2-7F48-4176-8EB0-2C2BE922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AE140-3ABF-41F0-AF5A-70A05B5D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AE80-0B37-48EE-96D2-04B346AB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59A48-D13A-4E4A-ACEC-EF585D75A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C4B30-92AA-40BF-AACF-A81EC023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45B1F-B119-4518-B3D7-C34BE1AB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44579-0A72-4B69-B1D4-5DD9DAB9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6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5FE8-4F14-4368-B0AE-8C15F216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9400-E803-4F7E-9664-B78E8E415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91E49-B337-4301-A784-B01C86A68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9CD0B-F3E6-4833-8C88-300E7D32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7C8E7-25A5-4E76-98E0-1BA3A9D1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9B17B-4598-402F-95D4-7B9967C4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8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73A8-7245-4EE7-92EF-892CA6764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31B23-3266-42A2-99E3-A5DB74905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3A959-8525-4571-9A2B-E2441E5F9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49750-2FFE-45AC-ADD5-0FA42C7CC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A8F8F-BCD1-4407-84EC-B270BEB3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ADD88-E914-49C2-8126-CC4B9D031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C3D8C-9A88-4076-941F-DEF6D099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87B23-B69F-455B-9E3A-91E9C15C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6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FA0F-99C5-4A2C-B590-0E4C6B66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60358-2955-45AC-9485-FF28FA34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CE43E-270E-457A-B76F-36FD3A5C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2581C-1AA5-4D9A-BDAA-CD2788F1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7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356B1-CA13-4E7F-A624-4702765B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DFF14-C70A-4CC9-8C8A-8C5D3429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EF0E2-94DE-4BB3-8DBD-2656B793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6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8454-DC69-431C-8BBB-5083BEF6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051A-1E98-4C16-847D-9F0C08721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E511E-567C-46C3-A062-21136A0A7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CEF4F-75EE-4170-9939-9276E150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0FA63-742C-4836-B8CB-E8D52DA0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626BA-0194-4D00-A1D2-1A00B4BC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BE6A-8DBE-400C-91BB-23A31401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D335-35B9-49B1-B18A-49478683D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7A1DA-5F75-44CA-A9D7-8A957B6AA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F935B-F0E5-4AAA-8EAA-FCE067A8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B3F63-772B-4D8C-A960-0759C5C4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2BA07-AC69-4B6A-80EE-4D1B8B9F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6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AFD78-D6E7-4D64-8B7B-864AF6AB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A980D-3BCD-4991-BCBE-7F17F02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5695D-777F-4F15-B952-4D8127075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65776-E725-4370-93A2-9BC168D9AE1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F14EC-8838-4F13-BBD7-E06184DE3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27CBF-9652-4478-8F2B-68B3A4F8B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4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CFBC9B6-676F-4053-A38D-A2F62774F371}"/>
              </a:ext>
            </a:extLst>
          </p:cNvPr>
          <p:cNvGrpSpPr/>
          <p:nvPr/>
        </p:nvGrpSpPr>
        <p:grpSpPr>
          <a:xfrm>
            <a:off x="614855" y="707315"/>
            <a:ext cx="9653271" cy="4455892"/>
            <a:chOff x="614855" y="707315"/>
            <a:chExt cx="9653271" cy="44558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3EEB97-7870-4852-ABF9-4DD95FABDD36}"/>
                </a:ext>
              </a:extLst>
            </p:cNvPr>
            <p:cNvSpPr/>
            <p:nvPr/>
          </p:nvSpPr>
          <p:spPr>
            <a:xfrm>
              <a:off x="614856" y="707315"/>
              <a:ext cx="9653270" cy="44558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27654EB-06D6-4B35-901C-E2CAB9C88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614855" y="707315"/>
              <a:ext cx="381000" cy="381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46EA62-888D-48CF-B302-1596DD0CD665}"/>
                </a:ext>
              </a:extLst>
            </p:cNvPr>
            <p:cNvSpPr/>
            <p:nvPr/>
          </p:nvSpPr>
          <p:spPr>
            <a:xfrm>
              <a:off x="836358" y="1469314"/>
              <a:ext cx="8022416" cy="3378583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12F870B0-EEA9-49B3-A6FB-6D6E08989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651" y="1469314"/>
              <a:ext cx="381000" cy="381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A2D0C5-00E4-4608-849F-7FF76D7368B7}"/>
                </a:ext>
              </a:extLst>
            </p:cNvPr>
            <p:cNvSpPr/>
            <p:nvPr/>
          </p:nvSpPr>
          <p:spPr>
            <a:xfrm>
              <a:off x="1289593" y="1088314"/>
              <a:ext cx="2977336" cy="3909355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7FC93C-DF9B-42B8-BCB0-CCA5B0768FE7}"/>
                </a:ext>
              </a:extLst>
            </p:cNvPr>
            <p:cNvSpPr/>
            <p:nvPr/>
          </p:nvSpPr>
          <p:spPr>
            <a:xfrm>
              <a:off x="5693328" y="1088315"/>
              <a:ext cx="2977336" cy="3909354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2</a:t>
              </a:r>
            </a:p>
          </p:txBody>
        </p:sp>
        <p:pic>
          <p:nvPicPr>
            <p:cNvPr id="10" name="Graphic 17">
              <a:extLst>
                <a:ext uri="{FF2B5EF4-FFF2-40B4-BE49-F238E27FC236}">
                  <a16:creationId xmlns:a16="http://schemas.microsoft.com/office/drawing/2014/main" id="{33F7D404-AC8F-4B6A-AD39-E8CF76D26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5980" y="196163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1CD9A0-BD45-4DC9-B89B-350515829B63}"/>
                </a:ext>
              </a:extLst>
            </p:cNvPr>
            <p:cNvSpPr/>
            <p:nvPr/>
          </p:nvSpPr>
          <p:spPr>
            <a:xfrm>
              <a:off x="1444978" y="1850313"/>
              <a:ext cx="2614719" cy="1782989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B498B08-B788-4613-8E73-49F47FD39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44979" y="1850314"/>
              <a:ext cx="381000" cy="381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38A1231-6F42-4400-A7EB-D1642D6C3884}"/>
                </a:ext>
              </a:extLst>
            </p:cNvPr>
            <p:cNvSpPr/>
            <p:nvPr/>
          </p:nvSpPr>
          <p:spPr>
            <a:xfrm>
              <a:off x="1444979" y="3769555"/>
              <a:ext cx="2614718" cy="937496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8DAADE7C-E81F-4841-B397-E41F1A29D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44978" y="3769555"/>
              <a:ext cx="381000" cy="3810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E817D2-448A-4EC9-BE1A-327DDA96B803}"/>
                </a:ext>
              </a:extLst>
            </p:cNvPr>
            <p:cNvSpPr/>
            <p:nvPr/>
          </p:nvSpPr>
          <p:spPr>
            <a:xfrm>
              <a:off x="5895652" y="1850314"/>
              <a:ext cx="2619626" cy="1782988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AD7139BB-1851-466F-83B7-9D04DCF19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95652" y="1844132"/>
              <a:ext cx="381000" cy="38100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5472554-C32A-43AC-8C0D-3454E38C2801}"/>
                </a:ext>
              </a:extLst>
            </p:cNvPr>
            <p:cNvSpPr/>
            <p:nvPr/>
          </p:nvSpPr>
          <p:spPr>
            <a:xfrm>
              <a:off x="5895652" y="3769555"/>
              <a:ext cx="2619626" cy="935251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12C207FB-6024-463C-A9DD-7450320BA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95652" y="3771420"/>
              <a:ext cx="381000" cy="381000"/>
            </a:xfrm>
            <a:prstGeom prst="rect">
              <a:avLst/>
            </a:prstGeom>
          </p:spPr>
        </p:pic>
        <p:sp>
          <p:nvSpPr>
            <p:cNvPr id="22" name="TextBox 17">
              <a:extLst>
                <a:ext uri="{FF2B5EF4-FFF2-40B4-BE49-F238E27FC236}">
                  <a16:creationId xmlns:a16="http://schemas.microsoft.com/office/drawing/2014/main" id="{CEE25E96-A84C-434F-8C60-7C01FA69C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9886" y="2987781"/>
              <a:ext cx="12347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23" name="Graphic 35">
              <a:extLst>
                <a:ext uri="{FF2B5EF4-FFF2-40B4-BE49-F238E27FC236}">
                  <a16:creationId xmlns:a16="http://schemas.microsoft.com/office/drawing/2014/main" id="{33F1CD08-48FF-4EFD-81EE-58132E2E8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4945" y="254293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7">
              <a:extLst>
                <a:ext uri="{FF2B5EF4-FFF2-40B4-BE49-F238E27FC236}">
                  <a16:creationId xmlns:a16="http://schemas.microsoft.com/office/drawing/2014/main" id="{52567DE9-9A4F-47D6-94C8-1575EE042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2022" y="3005578"/>
              <a:ext cx="12347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25" name="Graphic 35">
              <a:extLst>
                <a:ext uri="{FF2B5EF4-FFF2-40B4-BE49-F238E27FC236}">
                  <a16:creationId xmlns:a16="http://schemas.microsoft.com/office/drawing/2014/main" id="{B0356C1F-1161-458E-8145-3978EC59A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1584" y="254293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16">
              <a:extLst>
                <a:ext uri="{FF2B5EF4-FFF2-40B4-BE49-F238E27FC236}">
                  <a16:creationId xmlns:a16="http://schemas.microsoft.com/office/drawing/2014/main" id="{6D31A402-2F3B-4CD6-9860-8AC77529E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2803" y="2973231"/>
              <a:ext cx="111556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Linux bastion host</a:t>
              </a: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DB6A15CF-74A6-407F-85B3-089A116A7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5833" y="2984752"/>
              <a:ext cx="111556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Linux bastion host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6FA728-EBE3-495A-BC4A-D3B7E8B8447D}"/>
                </a:ext>
              </a:extLst>
            </p:cNvPr>
            <p:cNvSpPr/>
            <p:nvPr/>
          </p:nvSpPr>
          <p:spPr>
            <a:xfrm>
              <a:off x="2758553" y="2361385"/>
              <a:ext cx="4459647" cy="1067615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 Scaling group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794D467E-BDD5-4E69-B7D2-540C1E97B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806406" y="2361385"/>
              <a:ext cx="381000" cy="381000"/>
            </a:xfrm>
            <a:prstGeom prst="rect">
              <a:avLst/>
            </a:prstGeom>
          </p:spPr>
        </p:pic>
        <p:sp>
          <p:nvSpPr>
            <p:cNvPr id="33" name="TextBox 11">
              <a:extLst>
                <a:ext uri="{FF2B5EF4-FFF2-40B4-BE49-F238E27FC236}">
                  <a16:creationId xmlns:a16="http://schemas.microsoft.com/office/drawing/2014/main" id="{01C154D9-74F7-4FB7-A62E-978150220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4193" y="2727875"/>
              <a:ext cx="12855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CloudWatch</a:t>
              </a:r>
            </a:p>
          </p:txBody>
        </p:sp>
        <p:pic>
          <p:nvPicPr>
            <p:cNvPr id="32" name="Graphic 60">
              <a:extLst>
                <a:ext uri="{FF2B5EF4-FFF2-40B4-BE49-F238E27FC236}">
                  <a16:creationId xmlns:a16="http://schemas.microsoft.com/office/drawing/2014/main" id="{DF86A74A-71C9-4EA9-896A-7C288CAA71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1987" y="253783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Graphic 60">
              <a:extLst>
                <a:ext uri="{FF2B5EF4-FFF2-40B4-BE49-F238E27FC236}">
                  <a16:creationId xmlns:a16="http://schemas.microsoft.com/office/drawing/2014/main" id="{B2D044DF-F87B-49A2-B710-9E8ECA5B1A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5017" y="254560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9">
              <a:extLst>
                <a:ext uri="{FF2B5EF4-FFF2-40B4-BE49-F238E27FC236}">
                  <a16:creationId xmlns:a16="http://schemas.microsoft.com/office/drawing/2014/main" id="{F603C76B-0C0A-470C-917A-2B291C84B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4193" y="4009192"/>
              <a:ext cx="12855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Systems Manager</a:t>
              </a:r>
            </a:p>
          </p:txBody>
        </p:sp>
        <p:pic>
          <p:nvPicPr>
            <p:cNvPr id="37" name="Graphic 15">
              <a:extLst>
                <a:ext uri="{FF2B5EF4-FFF2-40B4-BE49-F238E27FC236}">
                  <a16:creationId xmlns:a16="http://schemas.microsoft.com/office/drawing/2014/main" id="{EC9C6A2F-D7C6-4685-9600-E83BABD1E5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5980" y="3247192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765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bastion Quick Start architecture diagram</dc:title>
  <dc:creator>Lindsay, Troy</dc:creator>
  <cp:lastModifiedBy>Marcia Johnston</cp:lastModifiedBy>
  <cp:revision>12</cp:revision>
  <dcterms:created xsi:type="dcterms:W3CDTF">2022-07-22T19:21:52Z</dcterms:created>
  <dcterms:modified xsi:type="dcterms:W3CDTF">2022-08-09T22:12:38Z</dcterms:modified>
</cp:coreProperties>
</file>