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7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E30C-B5CA-4179-86B0-0A6AF48D8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F48DA-4528-422C-A92F-0C5219C1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8E75-D907-463A-8ED7-705FDD09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9341-3BE0-4131-A2B0-A6AA39DB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A676-1B4B-42DA-BE8A-4098EAE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24B3-9E16-4EDA-9409-78EF767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B51E-74BB-443F-9E1A-8E39FC78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FA2B7-764F-41BE-BAEC-638448F1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B3B4-7860-4EBC-BAA0-5FF33BA4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1BA7-5CC1-4B0E-ACD7-976BA184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9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18EF2-31AD-4923-BBB7-A8EB7C806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0A19-2721-480E-8931-6CA5C3209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467C-AA25-47E3-A2EC-44EBF68B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6668-95E4-4CB2-BC0C-9994C8D3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8E17-0F1D-439D-BB94-E40C8A87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1EF4-3B86-45FB-ADEF-E9DB2E4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0DA79-3852-45E4-A640-8AB1B980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C118-6DDE-48D2-BAD4-E24ED644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F7BD-EF1E-470C-8A36-DBFF53CD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730DD-8D20-4575-ABD6-3F650691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5DE-42F7-4DD9-B9DC-B70F19E2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5661C-22A3-4D23-AD8A-D7821B1A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7C8CB-2384-4515-805C-0415CAAF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FD70-86EA-48F3-A75C-A2B4FE1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D937-F4E8-47CF-B679-F234C951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3484-710C-44CA-8393-A0BBCB4D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58E5-89C6-41D4-B068-D9D3C754F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1495C-1F19-4F50-A03E-34C3131B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696E3-4FAC-49CD-A396-42199606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0A21D-15B6-4B00-A156-ED8E29C2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8E3CD-7501-4B04-8C47-4B5000B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D991-02B0-4FB1-BAC9-54D7A664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AA64-42B4-4D06-9F1F-60F240D5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3CD9E-47DA-4D2A-8376-D9712D99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C667-B393-4E06-8E9B-801AE4573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52DE6-574F-43E4-BA4C-8DA75A4B3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76811-61C7-4B53-8133-F7EAC50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88BB1-1C2C-48E7-B09C-B5184521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A88B3-2E9A-465A-803E-DF58BF79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8F43-3192-4D3D-AB5A-C306C8FD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29C16-3619-4FE3-AA23-6FC71EBB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1A9D0-757D-43C0-96C0-7FD0577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3E24-C326-4A5B-A635-5C590968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8C63E-B7D1-42BF-BBA6-ECC74767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6D62-E4E6-41D4-AABB-D881DBDF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3202-9CED-4577-BCB0-0A73FB30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5930-98AD-4B91-B8EF-B24B11DC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E14F-5D7A-4524-981C-41D538B5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B5A6E-5CE8-4A74-999A-50CD421A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87C39-DD9A-4E1F-B88B-2C55CFC4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9CC5-7ACD-432B-BF84-3B4E539E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C7C20-7912-49E0-A85C-9EC204A7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2BF8-A532-41C7-B171-7A8ED54B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11A9A-B646-428F-B2B6-085DEC6C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33C2-192F-4F0D-86C0-B47187EF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401A-5B54-4975-8BC1-FF3B07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E954-B98F-4596-B7CB-8C88EBA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C0E0-C8FF-49FD-B956-F942F7CE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B2B97-A9E6-4EAB-A132-0EA2763A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EE61-A8CA-4E08-95A4-65021CC26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BD72-5E80-4354-AF1D-488385DE6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2022-03-22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6D4A-1D83-4883-A34A-8A5A154A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A000-A607-43A0-BAE2-368C1922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6B7582-6FCF-42F5-AD13-D6DC8FC3CFE0}"/>
              </a:ext>
            </a:extLst>
          </p:cNvPr>
          <p:cNvSpPr/>
          <p:nvPr/>
        </p:nvSpPr>
        <p:spPr>
          <a:xfrm>
            <a:off x="381000" y="465138"/>
            <a:ext cx="11430000" cy="59277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923477-9FF4-40A2-BC02-A8C076809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000" y="465138"/>
            <a:ext cx="381000" cy="381000"/>
          </a:xfrm>
          <a:prstGeom prst="rect">
            <a:avLst/>
          </a:prstGeom>
        </p:spPr>
      </p:pic>
      <p:pic>
        <p:nvPicPr>
          <p:cNvPr id="6" name="Graphic 23">
            <a:extLst>
              <a:ext uri="{FF2B5EF4-FFF2-40B4-BE49-F238E27FC236}">
                <a16:creationId xmlns:a16="http://schemas.microsoft.com/office/drawing/2014/main" id="{B0BABE4D-A471-4C14-B2EC-12A2E676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96950" y="197446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0">
            <a:extLst>
              <a:ext uri="{FF2B5EF4-FFF2-40B4-BE49-F238E27FC236}">
                <a16:creationId xmlns:a16="http://schemas.microsoft.com/office/drawing/2014/main" id="{0AE4A5AF-5ABA-4ABE-9CC1-14CD2B1F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9" y="247927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8CEAF-5192-4868-8748-0069BF27B205}"/>
              </a:ext>
            </a:extLst>
          </p:cNvPr>
          <p:cNvSpPr/>
          <p:nvPr/>
        </p:nvSpPr>
        <p:spPr>
          <a:xfrm>
            <a:off x="2082800" y="673100"/>
            <a:ext cx="1689100" cy="30726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C8264DD9-FCF3-4B05-B1D1-B71EF8120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057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09608F36-B811-4678-9B2E-C1DBF3CB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181927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11" name="Graphic 17">
            <a:extLst>
              <a:ext uri="{FF2B5EF4-FFF2-40B4-BE49-F238E27FC236}">
                <a16:creationId xmlns:a16="http://schemas.microsoft.com/office/drawing/2014/main" id="{1DA4C9B2-6388-406E-9C49-845FE9E3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24804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63977B-231E-4CD7-AFA9-E899F4513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4244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9183E3-ECFF-41E9-B2B5-6716948E891E}"/>
              </a:ext>
            </a:extLst>
          </p:cNvPr>
          <p:cNvCxnSpPr>
            <a:stCxn id="6" idx="1"/>
            <a:endCxn id="8" idx="1"/>
          </p:cNvCxnSpPr>
          <p:nvPr/>
        </p:nvCxnSpPr>
        <p:spPr>
          <a:xfrm>
            <a:off x="1466850" y="2209413"/>
            <a:ext cx="6159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7">
            <a:extLst>
              <a:ext uri="{FF2B5EF4-FFF2-40B4-BE49-F238E27FC236}">
                <a16:creationId xmlns:a16="http://schemas.microsoft.com/office/drawing/2014/main" id="{9732EA32-6861-4CF5-840C-CEF303FA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057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096DD053-1F3E-4BD1-A749-59018439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323" y="77757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C2642D-864A-4128-8304-20214469CB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771900" y="1438275"/>
            <a:ext cx="939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">
            <a:extLst>
              <a:ext uri="{FF2B5EF4-FFF2-40B4-BE49-F238E27FC236}">
                <a16:creationId xmlns:a16="http://schemas.microsoft.com/office/drawing/2014/main" id="{D405E2E9-BFA8-4186-9E28-602A02E2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37" y="10572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AEC038-1B93-48F1-8AA7-428C75961A9D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>
            <a:off x="5473700" y="1438275"/>
            <a:ext cx="1481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D0AE2BE-DD63-4B44-9B0F-2DBEB02E0BFB}"/>
              </a:ext>
            </a:extLst>
          </p:cNvPr>
          <p:cNvSpPr/>
          <p:nvPr/>
        </p:nvSpPr>
        <p:spPr>
          <a:xfrm>
            <a:off x="5803876" y="2209413"/>
            <a:ext cx="3063922" cy="1536313"/>
          </a:xfrm>
          <a:custGeom>
            <a:avLst/>
            <a:gdLst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0 w 3063922"/>
              <a:gd name="connsiteY3" fmla="*/ 1536313 h 1536313"/>
              <a:gd name="connsiteX4" fmla="*/ 0 w 3063922"/>
              <a:gd name="connsiteY4" fmla="*/ 0 h 1536313"/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358799 w 3063922"/>
              <a:gd name="connsiteY3" fmla="*/ 1533912 h 1536313"/>
              <a:gd name="connsiteX4" fmla="*/ 0 w 3063922"/>
              <a:gd name="connsiteY4" fmla="*/ 1536313 h 1536313"/>
              <a:gd name="connsiteX5" fmla="*/ 0 w 3063922"/>
              <a:gd name="connsiteY5" fmla="*/ 0 h 1536313"/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415949 w 3063922"/>
              <a:gd name="connsiteY3" fmla="*/ 1533912 h 1536313"/>
              <a:gd name="connsiteX4" fmla="*/ 0 w 3063922"/>
              <a:gd name="connsiteY4" fmla="*/ 1536313 h 1536313"/>
              <a:gd name="connsiteX5" fmla="*/ 0 w 3063922"/>
              <a:gd name="connsiteY5" fmla="*/ 0 h 1536313"/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2616224 w 3063922"/>
              <a:gd name="connsiteY3" fmla="*/ 1533912 h 1536313"/>
              <a:gd name="connsiteX4" fmla="*/ 415949 w 3063922"/>
              <a:gd name="connsiteY4" fmla="*/ 1533912 h 1536313"/>
              <a:gd name="connsiteX5" fmla="*/ 0 w 3063922"/>
              <a:gd name="connsiteY5" fmla="*/ 1536313 h 1536313"/>
              <a:gd name="connsiteX6" fmla="*/ 0 w 3063922"/>
              <a:gd name="connsiteY6" fmla="*/ 0 h 1536313"/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2616224 w 3063922"/>
              <a:gd name="connsiteY3" fmla="*/ 1533912 h 1536313"/>
              <a:gd name="connsiteX4" fmla="*/ 820500 w 3063922"/>
              <a:gd name="connsiteY4" fmla="*/ 1533598 h 1536313"/>
              <a:gd name="connsiteX5" fmla="*/ 415949 w 3063922"/>
              <a:gd name="connsiteY5" fmla="*/ 1533912 h 1536313"/>
              <a:gd name="connsiteX6" fmla="*/ 0 w 3063922"/>
              <a:gd name="connsiteY6" fmla="*/ 1536313 h 1536313"/>
              <a:gd name="connsiteX7" fmla="*/ 0 w 3063922"/>
              <a:gd name="connsiteY7" fmla="*/ 0 h 1536313"/>
              <a:gd name="connsiteX0" fmla="*/ 0 w 3063922"/>
              <a:gd name="connsiteY0" fmla="*/ 0 h 1536313"/>
              <a:gd name="connsiteX1" fmla="*/ 3063922 w 3063922"/>
              <a:gd name="connsiteY1" fmla="*/ 0 h 1536313"/>
              <a:gd name="connsiteX2" fmla="*/ 3063922 w 3063922"/>
              <a:gd name="connsiteY2" fmla="*/ 1536313 h 1536313"/>
              <a:gd name="connsiteX3" fmla="*/ 1159657 w 3063922"/>
              <a:gd name="connsiteY3" fmla="*/ 1533912 h 1536313"/>
              <a:gd name="connsiteX4" fmla="*/ 820500 w 3063922"/>
              <a:gd name="connsiteY4" fmla="*/ 1533598 h 1536313"/>
              <a:gd name="connsiteX5" fmla="*/ 415949 w 3063922"/>
              <a:gd name="connsiteY5" fmla="*/ 1533912 h 1536313"/>
              <a:gd name="connsiteX6" fmla="*/ 0 w 3063922"/>
              <a:gd name="connsiteY6" fmla="*/ 1536313 h 1536313"/>
              <a:gd name="connsiteX7" fmla="*/ 0 w 3063922"/>
              <a:gd name="connsiteY7" fmla="*/ 0 h 153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3922" h="1536313">
                <a:moveTo>
                  <a:pt x="0" y="0"/>
                </a:moveTo>
                <a:lnTo>
                  <a:pt x="3063922" y="0"/>
                </a:lnTo>
                <a:lnTo>
                  <a:pt x="3063922" y="1536313"/>
                </a:lnTo>
                <a:lnTo>
                  <a:pt x="1159657" y="1533912"/>
                </a:lnTo>
                <a:lnTo>
                  <a:pt x="820500" y="1533598"/>
                </a:lnTo>
                <a:lnTo>
                  <a:pt x="415949" y="1533912"/>
                </a:lnTo>
                <a:lnTo>
                  <a:pt x="0" y="1536313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Liquibase Pro via AWS CodeBuild</a:t>
            </a:r>
          </a:p>
        </p:txBody>
      </p:sp>
      <p:pic>
        <p:nvPicPr>
          <p:cNvPr id="30" name="Graphic 8">
            <a:extLst>
              <a:ext uri="{FF2B5EF4-FFF2-40B4-BE49-F238E27FC236}">
                <a16:creationId xmlns:a16="http://schemas.microsoft.com/office/drawing/2014/main" id="{49872A5D-9F48-4070-A0AD-C4013DBE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86" y="24858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557FC45D-D762-414A-A0B2-5ECB32BCE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305" y="3248214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741506-DC54-4832-8FB3-3420FDD1B11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335837" y="1819275"/>
            <a:ext cx="0" cy="390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9">
            <a:extLst>
              <a:ext uri="{FF2B5EF4-FFF2-40B4-BE49-F238E27FC236}">
                <a16:creationId xmlns:a16="http://schemas.microsoft.com/office/drawing/2014/main" id="{E89BE5F6-B45C-477A-8ACF-22A6E59EF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17" y="777575"/>
            <a:ext cx="224313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E252FEB5-17D7-49C4-83D5-48CFCA7F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2" y="24804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B4DB8034-B4FF-41BE-A4C8-DDD23D28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24244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CodeBuild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84A49EF-0EE5-45AF-B978-397033D95F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02" y="2479271"/>
            <a:ext cx="758952" cy="758952"/>
          </a:xfrm>
          <a:prstGeom prst="rect">
            <a:avLst/>
          </a:prstGeom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1A69D172-13F5-4959-A79D-488356159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499" y="324780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1862F2-8F7D-4C4A-A82D-F93E7915727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864688" y="2866808"/>
            <a:ext cx="105559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78C4E3C-65A7-46F1-B186-C0E0100C9F84}"/>
              </a:ext>
            </a:extLst>
          </p:cNvPr>
          <p:cNvSpPr/>
          <p:nvPr/>
        </p:nvSpPr>
        <p:spPr>
          <a:xfrm>
            <a:off x="1855499" y="4449894"/>
            <a:ext cx="2147369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9ED76D6E-D147-4E51-A3B8-D8129FC4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47625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C2A38B4-D5C9-455C-A00B-CFCBDB44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318" y="5524540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 (Amazon RDS)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22DE5D-C035-4094-BF47-2B81A090E933}"/>
              </a:ext>
            </a:extLst>
          </p:cNvPr>
          <p:cNvSpPr/>
          <p:nvPr/>
        </p:nvSpPr>
        <p:spPr>
          <a:xfrm>
            <a:off x="1000184" y="3953687"/>
            <a:ext cx="10562276" cy="223118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58DD49BD-3576-4F00-9E84-0617E2D979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184" y="3955276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73A98B-7EAD-4841-A9A8-BA2B41F4C1A9}"/>
              </a:ext>
            </a:extLst>
          </p:cNvPr>
          <p:cNvSpPr/>
          <p:nvPr/>
        </p:nvSpPr>
        <p:spPr>
          <a:xfrm>
            <a:off x="5552132" y="4448157"/>
            <a:ext cx="2147369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</a:p>
        </p:txBody>
      </p:sp>
      <p:pic>
        <p:nvPicPr>
          <p:cNvPr id="57" name="Graphic 6">
            <a:extLst>
              <a:ext uri="{FF2B5EF4-FFF2-40B4-BE49-F238E27FC236}">
                <a16:creationId xmlns:a16="http://schemas.microsoft.com/office/drawing/2014/main" id="{8F3D521F-0CE9-4939-B8D6-40B703C9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83" y="47608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316E6A45-D1B7-4C05-9A0F-A81E98C5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951" y="552280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CB1C78-5135-45CC-83D0-C5D6A3032817}"/>
              </a:ext>
            </a:extLst>
          </p:cNvPr>
          <p:cNvSpPr/>
          <p:nvPr/>
        </p:nvSpPr>
        <p:spPr>
          <a:xfrm>
            <a:off x="9181305" y="4448157"/>
            <a:ext cx="2147369" cy="15363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pic>
        <p:nvPicPr>
          <p:cNvPr id="60" name="Graphic 6">
            <a:extLst>
              <a:ext uri="{FF2B5EF4-FFF2-40B4-BE49-F238E27FC236}">
                <a16:creationId xmlns:a16="http://schemas.microsoft.com/office/drawing/2014/main" id="{146A329E-7C05-42C6-B2B5-2859D0A28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56" y="476080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344B722D-586D-4962-B82C-8637635C1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124" y="552280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RDS)</a:t>
            </a:r>
          </a:p>
        </p:txBody>
      </p:sp>
      <p:pic>
        <p:nvPicPr>
          <p:cNvPr id="64" name="Graphic 23">
            <a:extLst>
              <a:ext uri="{FF2B5EF4-FFF2-40B4-BE49-F238E27FC236}">
                <a16:creationId xmlns:a16="http://schemas.microsoft.com/office/drawing/2014/main" id="{B3F98431-72A7-470D-B9BC-CBAA0072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4542550" y="498062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40">
            <a:extLst>
              <a:ext uri="{FF2B5EF4-FFF2-40B4-BE49-F238E27FC236}">
                <a16:creationId xmlns:a16="http://schemas.microsoft.com/office/drawing/2014/main" id="{CAD6459D-5061-4EE3-A909-090CD490E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225" y="545052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pic>
        <p:nvPicPr>
          <p:cNvPr id="66" name="Graphic 23">
            <a:extLst>
              <a:ext uri="{FF2B5EF4-FFF2-40B4-BE49-F238E27FC236}">
                <a16:creationId xmlns:a16="http://schemas.microsoft.com/office/drawing/2014/main" id="{77E70077-92B7-49C6-955A-526C24FD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8239183" y="49813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40">
            <a:extLst>
              <a:ext uri="{FF2B5EF4-FFF2-40B4-BE49-F238E27FC236}">
                <a16:creationId xmlns:a16="http://schemas.microsoft.com/office/drawing/2014/main" id="{17AD7977-0B26-4A89-AA57-6D96D5EC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58" y="544491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0BB6D0-85FF-4E33-9BCE-C1B6489BEDC8}"/>
              </a:ext>
            </a:extLst>
          </p:cNvPr>
          <p:cNvCxnSpPr>
            <a:stCxn id="51" idx="3"/>
            <a:endCxn id="64" idx="3"/>
          </p:cNvCxnSpPr>
          <p:nvPr/>
        </p:nvCxnSpPr>
        <p:spPr>
          <a:xfrm flipV="1">
            <a:off x="4002868" y="5215572"/>
            <a:ext cx="539682" cy="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CF2BA7-BCB3-4B92-9A2D-85355964F600}"/>
              </a:ext>
            </a:extLst>
          </p:cNvPr>
          <p:cNvCxnSpPr>
            <a:stCxn id="64" idx="1"/>
            <a:endCxn id="56" idx="1"/>
          </p:cNvCxnSpPr>
          <p:nvPr/>
        </p:nvCxnSpPr>
        <p:spPr>
          <a:xfrm>
            <a:off x="5012450" y="5215572"/>
            <a:ext cx="539682" cy="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479166-FF3D-4FBD-89C4-C07378B92EB5}"/>
              </a:ext>
            </a:extLst>
          </p:cNvPr>
          <p:cNvCxnSpPr>
            <a:stCxn id="56" idx="3"/>
            <a:endCxn id="66" idx="3"/>
          </p:cNvCxnSpPr>
          <p:nvPr/>
        </p:nvCxnSpPr>
        <p:spPr>
          <a:xfrm flipV="1">
            <a:off x="7699501" y="5216312"/>
            <a:ext cx="5396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A9A1EF-B89E-4A04-9F8C-301C10EBD576}"/>
              </a:ext>
            </a:extLst>
          </p:cNvPr>
          <p:cNvCxnSpPr>
            <a:stCxn id="66" idx="1"/>
            <a:endCxn id="59" idx="1"/>
          </p:cNvCxnSpPr>
          <p:nvPr/>
        </p:nvCxnSpPr>
        <p:spPr>
          <a:xfrm>
            <a:off x="8709083" y="5216312"/>
            <a:ext cx="4722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9EA1355-F097-4F29-8DFD-E9A23332A615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 flipH="1">
            <a:off x="2927350" y="3743325"/>
            <a:ext cx="3292475" cy="1019215"/>
          </a:xfrm>
          <a:prstGeom prst="bentConnector4">
            <a:avLst>
              <a:gd name="adj1" fmla="val -61"/>
              <a:gd name="adj2" fmla="val 50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7916E3D-DA56-4E3C-94F9-6EFB1224AEE3}"/>
              </a:ext>
            </a:extLst>
          </p:cNvPr>
          <p:cNvCxnSpPr>
            <a:cxnSpLocks/>
            <a:stCxn id="29" idx="4"/>
            <a:endCxn id="57" idx="0"/>
          </p:cNvCxnSpPr>
          <p:nvPr/>
        </p:nvCxnSpPr>
        <p:spPr>
          <a:xfrm flipH="1">
            <a:off x="6623983" y="3743011"/>
            <a:ext cx="393" cy="101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1C251B1-47B0-4914-9245-88FB992ABCB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6963533" y="3743325"/>
            <a:ext cx="0" cy="496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7D06F541-007B-40F3-8C9D-4500209EAAF3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963533" y="4240168"/>
            <a:ext cx="3289623" cy="5206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2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Lindsay, Troy</cp:lastModifiedBy>
  <cp:revision>8</cp:revision>
  <dcterms:created xsi:type="dcterms:W3CDTF">2022-03-22T13:45:40Z</dcterms:created>
  <dcterms:modified xsi:type="dcterms:W3CDTF">2022-03-22T14:42:01Z</dcterms:modified>
</cp:coreProperties>
</file>