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6459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14" autoAdjust="0"/>
    <p:restoredTop sz="94660"/>
  </p:normalViewPr>
  <p:slideViewPr>
    <p:cSldViewPr snapToGrid="0">
      <p:cViewPr>
        <p:scale>
          <a:sx n="100" d="100"/>
          <a:sy n="100" d="100"/>
        </p:scale>
        <p:origin x="58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0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3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7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9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0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135F-4414-4FD1-807A-B7DF781150A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B7582-6FCF-42F5-AD13-D6DC8FC3CFE0}"/>
              </a:ext>
            </a:extLst>
          </p:cNvPr>
          <p:cNvSpPr/>
          <p:nvPr/>
        </p:nvSpPr>
        <p:spPr>
          <a:xfrm>
            <a:off x="1645919" y="1645920"/>
            <a:ext cx="1088136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923477-9FF4-40A2-BC02-A8C076809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45920" y="1645920"/>
            <a:ext cx="381000" cy="381000"/>
          </a:xfrm>
          <a:prstGeom prst="rect">
            <a:avLst/>
          </a:prstGeom>
        </p:spPr>
      </p:pic>
      <p:pic>
        <p:nvPicPr>
          <p:cNvPr id="6" name="Graphic 23">
            <a:extLst>
              <a:ext uri="{FF2B5EF4-FFF2-40B4-BE49-F238E27FC236}">
                <a16:creationId xmlns:a16="http://schemas.microsoft.com/office/drawing/2014/main" id="{B0BABE4D-A471-4C14-B2EC-12A2E676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857514" y="280327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0">
            <a:extLst>
              <a:ext uri="{FF2B5EF4-FFF2-40B4-BE49-F238E27FC236}">
                <a16:creationId xmlns:a16="http://schemas.microsoft.com/office/drawing/2014/main" id="{0AE4A5AF-5ABA-4ABE-9CC1-14CD2B1F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254" y="3275076"/>
            <a:ext cx="568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9" name="Graphic 21">
            <a:extLst>
              <a:ext uri="{FF2B5EF4-FFF2-40B4-BE49-F238E27FC236}">
                <a16:creationId xmlns:a16="http://schemas.microsoft.com/office/drawing/2014/main" id="{C8264DD9-FCF3-4B05-B1D1-B71EF8120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34747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09608F36-B811-4678-9B2E-C1DBF3CB8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780" y="4237851"/>
            <a:ext cx="15709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11" name="Graphic 17">
            <a:extLst>
              <a:ext uri="{FF2B5EF4-FFF2-40B4-BE49-F238E27FC236}">
                <a16:creationId xmlns:a16="http://schemas.microsoft.com/office/drawing/2014/main" id="{1DA4C9B2-6388-406E-9C49-845FE9E3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2194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63977B-231E-4CD7-AFA9-E899F4513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537" y="2958697"/>
            <a:ext cx="1782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6" name="Graphic 17">
            <a:extLst>
              <a:ext uri="{FF2B5EF4-FFF2-40B4-BE49-F238E27FC236}">
                <a16:creationId xmlns:a16="http://schemas.microsoft.com/office/drawing/2014/main" id="{9732EA32-6861-4CF5-840C-CEF303FA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0" y="34747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096DD053-1F3E-4BD1-A749-59018439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281" y="4239006"/>
            <a:ext cx="1613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25" name="Graphic 6">
            <a:extLst>
              <a:ext uri="{FF2B5EF4-FFF2-40B4-BE49-F238E27FC236}">
                <a16:creationId xmlns:a16="http://schemas.microsoft.com/office/drawing/2014/main" id="{D405E2E9-BFA8-4186-9E28-602A02E21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747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8">
            <a:extLst>
              <a:ext uri="{FF2B5EF4-FFF2-40B4-BE49-F238E27FC236}">
                <a16:creationId xmlns:a16="http://schemas.microsoft.com/office/drawing/2014/main" id="{49872A5D-9F48-4070-A0AD-C4013DBE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360" y="34747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557FC45D-D762-414A-A0B2-5ECB32BCE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6791" y="4239006"/>
            <a:ext cx="12930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E89BE5F6-B45C-477A-8ACF-22A6E59EF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587" y="4239006"/>
            <a:ext cx="155448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84A49EF-0EE5-45AF-B978-397033D95F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388" y="2151773"/>
            <a:ext cx="758952" cy="758952"/>
          </a:xfrm>
          <a:prstGeom prst="rect">
            <a:avLst/>
          </a:prstGeom>
        </p:spPr>
      </p:pic>
      <p:sp>
        <p:nvSpPr>
          <p:cNvPr id="47" name="TextBox 11">
            <a:extLst>
              <a:ext uri="{FF2B5EF4-FFF2-40B4-BE49-F238E27FC236}">
                <a16:creationId xmlns:a16="http://schemas.microsoft.com/office/drawing/2014/main" id="{1A69D172-13F5-4959-A79D-488356159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4663" y="2912956"/>
            <a:ext cx="129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Liquibase Pro</a:t>
            </a:r>
          </a:p>
        </p:txBody>
      </p:sp>
      <p:pic>
        <p:nvPicPr>
          <p:cNvPr id="52" name="Graphic 6">
            <a:extLst>
              <a:ext uri="{FF2B5EF4-FFF2-40B4-BE49-F238E27FC236}">
                <a16:creationId xmlns:a16="http://schemas.microsoft.com/office/drawing/2014/main" id="{9ED76D6E-D147-4E51-A3B8-D8129FC4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61264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3C2A38B4-D5C9-455C-A00B-CFCBDB44F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661" y="6890068"/>
            <a:ext cx="1198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22DE5D-C035-4094-BF47-2B81A090E933}"/>
              </a:ext>
            </a:extLst>
          </p:cNvPr>
          <p:cNvSpPr/>
          <p:nvPr/>
        </p:nvSpPr>
        <p:spPr>
          <a:xfrm>
            <a:off x="2103120" y="5303520"/>
            <a:ext cx="9875520" cy="2286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58DD49BD-3576-4F00-9E84-0617E2D979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03120" y="5303520"/>
            <a:ext cx="381000" cy="381000"/>
          </a:xfrm>
          <a:prstGeom prst="rect">
            <a:avLst/>
          </a:prstGeom>
        </p:spPr>
      </p:pic>
      <p:pic>
        <p:nvPicPr>
          <p:cNvPr id="57" name="Graphic 6">
            <a:extLst>
              <a:ext uri="{FF2B5EF4-FFF2-40B4-BE49-F238E27FC236}">
                <a16:creationId xmlns:a16="http://schemas.microsoft.com/office/drawing/2014/main" id="{8F3D521F-0CE9-4939-B8D6-40B703C9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264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9">
            <a:extLst>
              <a:ext uri="{FF2B5EF4-FFF2-40B4-BE49-F238E27FC236}">
                <a16:creationId xmlns:a16="http://schemas.microsoft.com/office/drawing/2014/main" id="{316E6A45-D1B7-4C05-9A0F-A81E98C52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6700" y="6890951"/>
            <a:ext cx="11464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60" name="Graphic 6">
            <a:extLst>
              <a:ext uri="{FF2B5EF4-FFF2-40B4-BE49-F238E27FC236}">
                <a16:creationId xmlns:a16="http://schemas.microsoft.com/office/drawing/2014/main" id="{146A329E-7C05-42C6-B2B5-2859D0A28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0" y="61264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9">
            <a:extLst>
              <a:ext uri="{FF2B5EF4-FFF2-40B4-BE49-F238E27FC236}">
                <a16:creationId xmlns:a16="http://schemas.microsoft.com/office/drawing/2014/main" id="{344B722D-586D-4962-B82C-8637635C1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256" y="6891994"/>
            <a:ext cx="11948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23">
            <a:extLst>
              <a:ext uri="{FF2B5EF4-FFF2-40B4-BE49-F238E27FC236}">
                <a16:creationId xmlns:a16="http://schemas.microsoft.com/office/drawing/2014/main" id="{B3F98431-72A7-470D-B9BC-CBAA0072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5208270" y="625602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40">
            <a:extLst>
              <a:ext uri="{FF2B5EF4-FFF2-40B4-BE49-F238E27FC236}">
                <a16:creationId xmlns:a16="http://schemas.microsoft.com/office/drawing/2014/main" id="{CAD6459D-5061-4EE3-A909-090CD490E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804" y="6729121"/>
            <a:ext cx="7368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</a:p>
        </p:txBody>
      </p:sp>
      <p:pic>
        <p:nvPicPr>
          <p:cNvPr id="66" name="Graphic 23">
            <a:extLst>
              <a:ext uri="{FF2B5EF4-FFF2-40B4-BE49-F238E27FC236}">
                <a16:creationId xmlns:a16="http://schemas.microsoft.com/office/drawing/2014/main" id="{77E70077-92B7-49C6-955A-526C24FD8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8773718" y="626122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40">
            <a:extLst>
              <a:ext uri="{FF2B5EF4-FFF2-40B4-BE49-F238E27FC236}">
                <a16:creationId xmlns:a16="http://schemas.microsoft.com/office/drawing/2014/main" id="{17AD7977-0B26-4A89-AA57-6D96D5EC4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265" y="673354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2DC9CA-D652-4D64-B449-63E008FE6885}"/>
              </a:ext>
            </a:extLst>
          </p:cNvPr>
          <p:cNvCxnSpPr>
            <a:cxnSpLocks/>
            <a:stCxn id="25" idx="3"/>
            <a:endCxn id="78" idx="1"/>
          </p:cNvCxnSpPr>
          <p:nvPr/>
        </p:nvCxnSpPr>
        <p:spPr>
          <a:xfrm>
            <a:off x="7620000" y="3855720"/>
            <a:ext cx="12496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DFF2C6-C468-4C84-BB23-7FE127E8150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3596640" y="3855720"/>
            <a:ext cx="12496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D15F9F-423F-4602-883C-2574E8DDFB04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>
            <a:off x="5608320" y="3855720"/>
            <a:ext cx="12496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FFC719E-7A20-47AA-A2D4-EA24BAAC9FAF}"/>
              </a:ext>
            </a:extLst>
          </p:cNvPr>
          <p:cNvCxnSpPr>
            <a:cxnSpLocks/>
            <a:stCxn id="78" idx="3"/>
            <a:endCxn id="30" idx="1"/>
          </p:cNvCxnSpPr>
          <p:nvPr/>
        </p:nvCxnSpPr>
        <p:spPr>
          <a:xfrm>
            <a:off x="9631680" y="3855720"/>
            <a:ext cx="12496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AD3BC97-08F9-4AEF-8CD9-488FA045506E}"/>
              </a:ext>
            </a:extLst>
          </p:cNvPr>
          <p:cNvSpPr/>
          <p:nvPr/>
        </p:nvSpPr>
        <p:spPr>
          <a:xfrm>
            <a:off x="2834640" y="5669280"/>
            <a:ext cx="1645920" cy="16459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grpSp>
        <p:nvGrpSpPr>
          <p:cNvPr id="73" name="Group 25">
            <a:extLst>
              <a:ext uri="{FF2B5EF4-FFF2-40B4-BE49-F238E27FC236}">
                <a16:creationId xmlns:a16="http://schemas.microsoft.com/office/drawing/2014/main" id="{B28DFD1D-3076-4BC8-BB3A-35CA4EBD680F}"/>
              </a:ext>
            </a:extLst>
          </p:cNvPr>
          <p:cNvGrpSpPr>
            <a:grpSpLocks/>
          </p:cNvGrpSpPr>
          <p:nvPr/>
        </p:nvGrpSpPr>
        <p:grpSpPr bwMode="auto">
          <a:xfrm>
            <a:off x="1327415" y="2590801"/>
            <a:ext cx="1507222" cy="1281790"/>
            <a:chOff x="2674471" y="1567527"/>
            <a:chExt cx="1488360" cy="331243"/>
          </a:xfrm>
        </p:grpSpPr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1D134C4D-0E13-4D97-A3CD-368AF97680AF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AD9E6CA-1BFD-4296-BF71-E7505B9A15A3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31994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Graphic 19">
            <a:extLst>
              <a:ext uri="{FF2B5EF4-FFF2-40B4-BE49-F238E27FC236}">
                <a16:creationId xmlns:a16="http://schemas.microsoft.com/office/drawing/2014/main" id="{B27402D8-30D8-4AFB-8AED-FE942829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0" y="34747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1">
            <a:extLst>
              <a:ext uri="{FF2B5EF4-FFF2-40B4-BE49-F238E27FC236}">
                <a16:creationId xmlns:a16="http://schemas.microsoft.com/office/drawing/2014/main" id="{5D15B859-574D-4393-AF4B-0BBEFCE13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1766" y="4237850"/>
            <a:ext cx="14814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0DB4864-5302-48CD-AB16-28E3645FE54F}"/>
              </a:ext>
            </a:extLst>
          </p:cNvPr>
          <p:cNvSpPr/>
          <p:nvPr/>
        </p:nvSpPr>
        <p:spPr>
          <a:xfrm>
            <a:off x="6400800" y="5669280"/>
            <a:ext cx="1645920" cy="16459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DB22A9-65CC-4B45-B48F-AA2FDD46D528}"/>
              </a:ext>
            </a:extLst>
          </p:cNvPr>
          <p:cNvSpPr/>
          <p:nvPr/>
        </p:nvSpPr>
        <p:spPr>
          <a:xfrm>
            <a:off x="9966960" y="5669280"/>
            <a:ext cx="1645920" cy="16459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480D21E-E341-4D00-9F6A-7B1E3731ED24}"/>
              </a:ext>
            </a:extLst>
          </p:cNvPr>
          <p:cNvCxnSpPr>
            <a:cxnSpLocks/>
            <a:stCxn id="71" idx="3"/>
            <a:endCxn id="64" idx="3"/>
          </p:cNvCxnSpPr>
          <p:nvPr/>
        </p:nvCxnSpPr>
        <p:spPr>
          <a:xfrm flipV="1">
            <a:off x="4480560" y="6490970"/>
            <a:ext cx="727710" cy="127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B7852C7-9E7A-41C7-8329-403CB09BCC04}"/>
              </a:ext>
            </a:extLst>
          </p:cNvPr>
          <p:cNvCxnSpPr>
            <a:cxnSpLocks/>
            <a:stCxn id="64" idx="1"/>
            <a:endCxn id="82" idx="1"/>
          </p:cNvCxnSpPr>
          <p:nvPr/>
        </p:nvCxnSpPr>
        <p:spPr>
          <a:xfrm>
            <a:off x="5678170" y="6490970"/>
            <a:ext cx="722630" cy="127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D4B8DB6-19E1-4151-BCD2-FE1B81E87799}"/>
              </a:ext>
            </a:extLst>
          </p:cNvPr>
          <p:cNvCxnSpPr>
            <a:cxnSpLocks/>
            <a:stCxn id="82" idx="3"/>
            <a:endCxn id="66" idx="3"/>
          </p:cNvCxnSpPr>
          <p:nvPr/>
        </p:nvCxnSpPr>
        <p:spPr>
          <a:xfrm>
            <a:off x="8046720" y="6492240"/>
            <a:ext cx="726998" cy="39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8BD3811-FA4E-4DDE-91BD-87B1822F23D3}"/>
              </a:ext>
            </a:extLst>
          </p:cNvPr>
          <p:cNvCxnSpPr>
            <a:cxnSpLocks/>
            <a:stCxn id="66" idx="1"/>
            <a:endCxn id="83" idx="1"/>
          </p:cNvCxnSpPr>
          <p:nvPr/>
        </p:nvCxnSpPr>
        <p:spPr>
          <a:xfrm flipV="1">
            <a:off x="9243618" y="6492240"/>
            <a:ext cx="723342" cy="39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34">
            <a:extLst>
              <a:ext uri="{FF2B5EF4-FFF2-40B4-BE49-F238E27FC236}">
                <a16:creationId xmlns:a16="http://schemas.microsoft.com/office/drawing/2014/main" id="{256E584C-F59E-47A4-ADA3-313494876AF7}"/>
              </a:ext>
            </a:extLst>
          </p:cNvPr>
          <p:cNvSpPr/>
          <p:nvPr/>
        </p:nvSpPr>
        <p:spPr>
          <a:xfrm flipH="1">
            <a:off x="7260781" y="2533999"/>
            <a:ext cx="5473604" cy="94071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" name="Freeform 34">
            <a:extLst>
              <a:ext uri="{FF2B5EF4-FFF2-40B4-BE49-F238E27FC236}">
                <a16:creationId xmlns:a16="http://schemas.microsoft.com/office/drawing/2014/main" id="{FBCC3F6B-DBCB-4F2A-B82C-23E313232BC0}"/>
              </a:ext>
            </a:extLst>
          </p:cNvPr>
          <p:cNvSpPr/>
          <p:nvPr/>
        </p:nvSpPr>
        <p:spPr>
          <a:xfrm rot="10800000" flipH="1">
            <a:off x="11643360" y="3189954"/>
            <a:ext cx="1474470" cy="6657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C2D19DD-9401-402E-9F60-61CB7F26897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239000" y="4516005"/>
            <a:ext cx="827" cy="78751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92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30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Liquibase Pro</dc:title>
  <dc:creator>Lindsay, Troy</dc:creator>
  <cp:keywords>Liquibase</cp:keywords>
  <cp:lastModifiedBy>Daniel McCoy</cp:lastModifiedBy>
  <cp:revision>16</cp:revision>
  <dcterms:created xsi:type="dcterms:W3CDTF">2022-03-22T13:45:40Z</dcterms:created>
  <dcterms:modified xsi:type="dcterms:W3CDTF">2022-03-29T20:54:53Z</dcterms:modified>
</cp:coreProperties>
</file>