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82" autoAdjust="0"/>
    <p:restoredTop sz="94660"/>
  </p:normalViewPr>
  <p:slideViewPr>
    <p:cSldViewPr snapToGrid="0">
      <p:cViewPr>
        <p:scale>
          <a:sx n="200" d="100"/>
          <a:sy n="200" d="100"/>
        </p:scale>
        <p:origin x="144" y="-6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135F-4414-4FD1-807A-B7DF781150A9}" type="datetimeFigureOut">
              <a:rPr lang="en-US" smtClean="0"/>
              <a:t>2022-04-10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AB05536-516B-4E3E-81C0-EE28A272D0E2}"/>
              </a:ext>
            </a:extLst>
          </p:cNvPr>
          <p:cNvSpPr/>
          <p:nvPr/>
        </p:nvSpPr>
        <p:spPr>
          <a:xfrm>
            <a:off x="8778240" y="3657600"/>
            <a:ext cx="2651760" cy="55778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4D908D-04FE-465E-9E7C-16E5C060A482}"/>
              </a:ext>
            </a:extLst>
          </p:cNvPr>
          <p:cNvSpPr/>
          <p:nvPr/>
        </p:nvSpPr>
        <p:spPr>
          <a:xfrm>
            <a:off x="2377440" y="1554480"/>
            <a:ext cx="9784080" cy="8321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9E65BEE5-A8E6-4EEF-9622-03BC002A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77440" y="1554480"/>
            <a:ext cx="381000" cy="381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83F32A-EB05-4BB0-9AA2-EF9BB440FD97}"/>
              </a:ext>
            </a:extLst>
          </p:cNvPr>
          <p:cNvSpPr/>
          <p:nvPr/>
        </p:nvSpPr>
        <p:spPr>
          <a:xfrm>
            <a:off x="8595360" y="1828799"/>
            <a:ext cx="3017520" cy="7772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4A3BC7-70AB-4CA5-84E7-9D2FB4C2961F}"/>
              </a:ext>
            </a:extLst>
          </p:cNvPr>
          <p:cNvSpPr/>
          <p:nvPr/>
        </p:nvSpPr>
        <p:spPr>
          <a:xfrm>
            <a:off x="7680960" y="2194559"/>
            <a:ext cx="4206240" cy="72237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0740A016-2AD4-40B5-A4EC-32B00A7EF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0960" y="2194560"/>
            <a:ext cx="381000" cy="381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173D38A8-A31B-46A2-AC24-5D19853BC5BC}"/>
              </a:ext>
            </a:extLst>
          </p:cNvPr>
          <p:cNvSpPr/>
          <p:nvPr/>
        </p:nvSpPr>
        <p:spPr>
          <a:xfrm>
            <a:off x="8778240" y="2468880"/>
            <a:ext cx="2651760" cy="10972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FF95EFB-8B39-4022-9C71-9CCB1DC72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8240" y="2468880"/>
            <a:ext cx="381000" cy="381000"/>
          </a:xfrm>
          <a:prstGeom prst="rect">
            <a:avLst/>
          </a:prstGeom>
        </p:spPr>
      </p:pic>
      <p:pic>
        <p:nvPicPr>
          <p:cNvPr id="94" name="Graphic 21">
            <a:extLst>
              <a:ext uri="{FF2B5EF4-FFF2-40B4-BE49-F238E27FC236}">
                <a16:creationId xmlns:a16="http://schemas.microsoft.com/office/drawing/2014/main" id="{85AAD7E1-2F21-45F6-A4E3-80C2EB2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5943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2">
            <a:extLst>
              <a:ext uri="{FF2B5EF4-FFF2-40B4-BE49-F238E27FC236}">
                <a16:creationId xmlns:a16="http://schemas.microsoft.com/office/drawing/2014/main" id="{9E4A0B46-7822-41F9-B590-70289A04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124" y="6707982"/>
            <a:ext cx="15070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97" name="TextBox 9">
            <a:extLst>
              <a:ext uri="{FF2B5EF4-FFF2-40B4-BE49-F238E27FC236}">
                <a16:creationId xmlns:a16="http://schemas.microsoft.com/office/drawing/2014/main" id="{18C8878B-5E7B-42D9-88AB-A6EBB624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782" y="8353902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2E9EF399-C61C-4AA6-9017-3EE10A79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2" y="7589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8">
            <a:extLst>
              <a:ext uri="{FF2B5EF4-FFF2-40B4-BE49-F238E27FC236}">
                <a16:creationId xmlns:a16="http://schemas.microsoft.com/office/drawing/2014/main" id="{AD08B878-6261-452E-98DC-FCDA7D48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60" y="2103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B5D20322-7E85-4FF8-BA06-22BD86E1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303" y="2866293"/>
            <a:ext cx="1172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1" name="TextBox 9">
            <a:extLst>
              <a:ext uri="{FF2B5EF4-FFF2-40B4-BE49-F238E27FC236}">
                <a16:creationId xmlns:a16="http://schemas.microsoft.com/office/drawing/2014/main" id="{B192676F-E695-4FB2-97A2-930413F5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8353220"/>
            <a:ext cx="153772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9B27F46-934D-426A-BD4B-078A4220A4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8240" y="3657600"/>
            <a:ext cx="381000" cy="381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80F9A71-E662-4498-ACB5-2FFF1AADE3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85" y="4304909"/>
            <a:ext cx="758952" cy="758952"/>
          </a:xfrm>
          <a:prstGeom prst="rect">
            <a:avLst/>
          </a:prstGeom>
        </p:spPr>
      </p:pic>
      <p:sp>
        <p:nvSpPr>
          <p:cNvPr id="109" name="TextBox 11">
            <a:extLst>
              <a:ext uri="{FF2B5EF4-FFF2-40B4-BE49-F238E27FC236}">
                <a16:creationId xmlns:a16="http://schemas.microsoft.com/office/drawing/2014/main" id="{5CA6FD8A-A4B3-4D67-BE36-4DB837AD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170" y="4847208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10" name="Graphic 41">
            <a:extLst>
              <a:ext uri="{FF2B5EF4-FFF2-40B4-BE49-F238E27FC236}">
                <a16:creationId xmlns:a16="http://schemas.microsoft.com/office/drawing/2014/main" id="{9F8E5D38-7946-4ADF-9D57-9F4958D2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875520" y="4389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">
            <a:extLst>
              <a:ext uri="{FF2B5EF4-FFF2-40B4-BE49-F238E27FC236}">
                <a16:creationId xmlns:a16="http://schemas.microsoft.com/office/drawing/2014/main" id="{85C462A7-AD62-49C8-8BAE-7FBC7C6E6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258" y="5066824"/>
            <a:ext cx="13653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Liquibase Pro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6A564102-91D8-43A3-8F5F-65CB36EFD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737" y="326311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CE949BF-FD44-4B2B-8117-E91C46E3ADD1}"/>
              </a:ext>
            </a:extLst>
          </p:cNvPr>
          <p:cNvCxnSpPr>
            <a:cxnSpLocks/>
            <a:stCxn id="95" idx="2"/>
            <a:endCxn id="53" idx="0"/>
          </p:cNvCxnSpPr>
          <p:nvPr/>
        </p:nvCxnSpPr>
        <p:spPr>
          <a:xfrm>
            <a:off x="3215640" y="6984981"/>
            <a:ext cx="4572" cy="60422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022786D-F309-46D9-B249-E6267D3C0958}"/>
              </a:ext>
            </a:extLst>
          </p:cNvPr>
          <p:cNvCxnSpPr>
            <a:cxnSpLocks/>
            <a:stCxn id="53" idx="3"/>
            <a:endCxn id="98" idx="1"/>
          </p:cNvCxnSpPr>
          <p:nvPr/>
        </p:nvCxnSpPr>
        <p:spPr>
          <a:xfrm>
            <a:off x="3601212" y="7970204"/>
            <a:ext cx="1409700" cy="3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535276B-AF38-4FBA-A36B-F999AEC73AC3}"/>
              </a:ext>
            </a:extLst>
          </p:cNvPr>
          <p:cNvCxnSpPr>
            <a:cxnSpLocks/>
            <a:stCxn id="98" idx="0"/>
            <a:endCxn id="58" idx="2"/>
          </p:cNvCxnSpPr>
          <p:nvPr/>
        </p:nvCxnSpPr>
        <p:spPr>
          <a:xfrm flipV="1">
            <a:off x="5391912" y="5456238"/>
            <a:ext cx="3048" cy="21332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22">
            <a:extLst>
              <a:ext uri="{FF2B5EF4-FFF2-40B4-BE49-F238E27FC236}">
                <a16:creationId xmlns:a16="http://schemas.microsoft.com/office/drawing/2014/main" id="{2AA21074-58B4-4EF3-8888-5C0B5367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188720" y="52719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39">
            <a:extLst>
              <a:ext uri="{FF2B5EF4-FFF2-40B4-BE49-F238E27FC236}">
                <a16:creationId xmlns:a16="http://schemas.microsoft.com/office/drawing/2014/main" id="{0D7706F3-C9D7-42E1-BCA3-01C83BEE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52" y="5744385"/>
            <a:ext cx="540715" cy="2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119" name="Graphic 17">
            <a:extLst>
              <a:ext uri="{FF2B5EF4-FFF2-40B4-BE49-F238E27FC236}">
                <a16:creationId xmlns:a16="http://schemas.microsoft.com/office/drawing/2014/main" id="{FC121820-FA3B-4AC4-A17B-9AEFE7E5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4297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57955660-A015-45BF-96A7-9D645169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52" y="5062520"/>
            <a:ext cx="1109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F892C47-484A-4318-A916-697F37FA2CAD}"/>
              </a:ext>
            </a:extLst>
          </p:cNvPr>
          <p:cNvGrpSpPr>
            <a:grpSpLocks/>
          </p:cNvGrpSpPr>
          <p:nvPr/>
        </p:nvGrpSpPr>
        <p:grpSpPr bwMode="auto">
          <a:xfrm>
            <a:off x="1619348" y="4678681"/>
            <a:ext cx="1215292" cy="1643539"/>
            <a:chOff x="2674471" y="1567527"/>
            <a:chExt cx="1488360" cy="331243"/>
          </a:xfrm>
        </p:grpSpPr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FA1D1FD0-7FC1-4E61-8C6C-36CD7E534627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EF77821-76B2-4722-AD6F-50915D5933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2732"/>
              <a:ext cx="57342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24590D-8374-4EC8-AE42-4BFF53690345}"/>
              </a:ext>
            </a:extLst>
          </p:cNvPr>
          <p:cNvSpPr/>
          <p:nvPr/>
        </p:nvSpPr>
        <p:spPr>
          <a:xfrm>
            <a:off x="9235440" y="4023360"/>
            <a:ext cx="173736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0D18AEB-9479-40E0-8C37-1384EAC0932A}"/>
              </a:ext>
            </a:extLst>
          </p:cNvPr>
          <p:cNvCxnSpPr>
            <a:cxnSpLocks/>
            <a:stCxn id="58" idx="0"/>
            <a:endCxn id="100" idx="2"/>
          </p:cNvCxnSpPr>
          <p:nvPr/>
        </p:nvCxnSpPr>
        <p:spPr>
          <a:xfrm flipV="1">
            <a:off x="5394960" y="3143292"/>
            <a:ext cx="672" cy="75846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22">
            <a:extLst>
              <a:ext uri="{FF2B5EF4-FFF2-40B4-BE49-F238E27FC236}">
                <a16:creationId xmlns:a16="http://schemas.microsoft.com/office/drawing/2014/main" id="{15555871-8844-4E99-B819-CED3E18D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424160" y="52120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39">
            <a:extLst>
              <a:ext uri="{FF2B5EF4-FFF2-40B4-BE49-F238E27FC236}">
                <a16:creationId xmlns:a16="http://schemas.microsoft.com/office/drawing/2014/main" id="{00875406-F11B-4EC1-8D6E-B95097CB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35" y="568313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6FE869B-2173-4D71-AA95-980DB5D31C3E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10104120" y="5120640"/>
            <a:ext cx="0" cy="8229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A155A74-BA31-4FCD-AF1F-4D33DE3A355B}"/>
              </a:ext>
            </a:extLst>
          </p:cNvPr>
          <p:cNvCxnSpPr>
            <a:cxnSpLocks/>
            <a:stCxn id="141" idx="0"/>
            <a:endCxn id="136" idx="2"/>
          </p:cNvCxnSpPr>
          <p:nvPr/>
        </p:nvCxnSpPr>
        <p:spPr>
          <a:xfrm flipV="1">
            <a:off x="10104120" y="7040880"/>
            <a:ext cx="2293" cy="8229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2DA7A7C-1733-4EC8-A2C2-9EBAC1AD8817}"/>
              </a:ext>
            </a:extLst>
          </p:cNvPr>
          <p:cNvSpPr/>
          <p:nvPr/>
        </p:nvSpPr>
        <p:spPr>
          <a:xfrm>
            <a:off x="4389120" y="3901758"/>
            <a:ext cx="2011680" cy="1554480"/>
          </a:xfrm>
          <a:prstGeom prst="rect">
            <a:avLst/>
          </a:prstGeom>
          <a:noFill/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</a:t>
            </a:r>
            <a:endParaRPr lang="en-US" sz="1200" dirty="0">
              <a:solidFill>
                <a:srgbClr val="517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12C7EAC-88CD-4F78-8392-610C39E79C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3906520"/>
            <a:ext cx="381000" cy="3810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1F5D06-DB13-4003-B681-34F54BB482E4}"/>
              </a:ext>
            </a:extLst>
          </p:cNvPr>
          <p:cNvCxnSpPr>
            <a:cxnSpLocks/>
            <a:stCxn id="58" idx="1"/>
            <a:endCxn id="119" idx="3"/>
          </p:cNvCxnSpPr>
          <p:nvPr/>
        </p:nvCxnSpPr>
        <p:spPr>
          <a:xfrm flipH="1" flipV="1">
            <a:off x="3596640" y="4678680"/>
            <a:ext cx="792480" cy="31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84AE9873-B1C8-4E6E-A407-661E96824060}"/>
              </a:ext>
            </a:extLst>
          </p:cNvPr>
          <p:cNvCxnSpPr>
            <a:cxnSpLocks/>
            <a:stCxn id="58" idx="3"/>
            <a:endCxn id="104" idx="1"/>
          </p:cNvCxnSpPr>
          <p:nvPr/>
        </p:nvCxnSpPr>
        <p:spPr>
          <a:xfrm>
            <a:off x="6400800" y="4678998"/>
            <a:ext cx="2377440" cy="1767522"/>
          </a:xfrm>
          <a:prstGeom prst="bentConnector3">
            <a:avLst>
              <a:gd name="adj1" fmla="val 3109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35">
            <a:extLst>
              <a:ext uri="{FF2B5EF4-FFF2-40B4-BE49-F238E27FC236}">
                <a16:creationId xmlns:a16="http://schemas.microsoft.com/office/drawing/2014/main" id="{A5B9A4D7-2287-4A93-A449-414D04C5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28038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0A8866BF-610A-402B-ACF3-E639D1FE5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7814" y="6769622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35" name="Graphic 41">
            <a:extLst>
              <a:ext uri="{FF2B5EF4-FFF2-40B4-BE49-F238E27FC236}">
                <a16:creationId xmlns:a16="http://schemas.microsoft.com/office/drawing/2014/main" id="{CEB63BD6-3E9C-4590-A1BC-96B5D382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877813" y="6309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1">
            <a:extLst>
              <a:ext uri="{FF2B5EF4-FFF2-40B4-BE49-F238E27FC236}">
                <a16:creationId xmlns:a16="http://schemas.microsoft.com/office/drawing/2014/main" id="{EBA477D9-1697-465B-89B8-214B17903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431" y="8688718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40" name="Graphic 41">
            <a:extLst>
              <a:ext uri="{FF2B5EF4-FFF2-40B4-BE49-F238E27FC236}">
                <a16:creationId xmlns:a16="http://schemas.microsoft.com/office/drawing/2014/main" id="{FFC6D7BB-69F1-433B-97B2-FCB86E26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87552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22">
            <a:extLst>
              <a:ext uri="{FF2B5EF4-FFF2-40B4-BE49-F238E27FC236}">
                <a16:creationId xmlns:a16="http://schemas.microsoft.com/office/drawing/2014/main" id="{8009081E-7F52-484A-AAFE-9ED20BED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424160" y="71323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39">
            <a:extLst>
              <a:ext uri="{FF2B5EF4-FFF2-40B4-BE49-F238E27FC236}">
                <a16:creationId xmlns:a16="http://schemas.microsoft.com/office/drawing/2014/main" id="{2C7A9958-28F7-45E2-9F5D-5018E409B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35" y="760564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E42C9-B0E7-4FA5-8D33-9C06BBD84579}"/>
              </a:ext>
            </a:extLst>
          </p:cNvPr>
          <p:cNvSpPr/>
          <p:nvPr/>
        </p:nvSpPr>
        <p:spPr>
          <a:xfrm>
            <a:off x="9235440" y="7863840"/>
            <a:ext cx="173736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F8643C4-8651-4189-AF1F-53DBC02F513C}"/>
              </a:ext>
            </a:extLst>
          </p:cNvPr>
          <p:cNvSpPr/>
          <p:nvPr/>
        </p:nvSpPr>
        <p:spPr>
          <a:xfrm>
            <a:off x="9237733" y="5943600"/>
            <a:ext cx="173736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6C0DB9AA-8436-4A59-8322-B07BD88F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12" y="75892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46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1720</TotalTime>
  <Words>41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 Pro</dc:title>
  <dc:creator>Lindsay, Troy</dc:creator>
  <cp:keywords>Liquibase</cp:keywords>
  <cp:lastModifiedBy>Lindsay, Troy</cp:lastModifiedBy>
  <cp:revision>69</cp:revision>
  <dcterms:created xsi:type="dcterms:W3CDTF">2022-03-22T13:45:40Z</dcterms:created>
  <dcterms:modified xsi:type="dcterms:W3CDTF">2022-04-10T05:35:52Z</dcterms:modified>
</cp:coreProperties>
</file>