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18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8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7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8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1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7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3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135F-4414-4FD1-807A-B7DF781150A9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7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D34D908D-04FE-465E-9E7C-16E5C060A482}"/>
              </a:ext>
            </a:extLst>
          </p:cNvPr>
          <p:cNvSpPr/>
          <p:nvPr/>
        </p:nvSpPr>
        <p:spPr>
          <a:xfrm>
            <a:off x="1198122" y="283907"/>
            <a:ext cx="12234156" cy="7661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9E65BEE5-A8E6-4EEF-9622-03BC002A4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98122" y="283907"/>
            <a:ext cx="381000" cy="381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483F32A-EB05-4BB0-9AA2-EF9BB440FD97}"/>
              </a:ext>
            </a:extLst>
          </p:cNvPr>
          <p:cNvSpPr/>
          <p:nvPr/>
        </p:nvSpPr>
        <p:spPr>
          <a:xfrm>
            <a:off x="9512321" y="480060"/>
            <a:ext cx="3376114" cy="725423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4A3BC7-70AB-4CA5-84E7-9D2FB4C2961F}"/>
              </a:ext>
            </a:extLst>
          </p:cNvPr>
          <p:cNvSpPr/>
          <p:nvPr/>
        </p:nvSpPr>
        <p:spPr>
          <a:xfrm>
            <a:off x="8466529" y="906183"/>
            <a:ext cx="4669500" cy="66090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0740A016-2AD4-40B5-A4EC-32B00A7EF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529" y="906183"/>
            <a:ext cx="381000" cy="381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173D38A8-A31B-46A2-AC24-5D19853BC5BC}"/>
              </a:ext>
            </a:extLst>
          </p:cNvPr>
          <p:cNvSpPr/>
          <p:nvPr/>
        </p:nvSpPr>
        <p:spPr>
          <a:xfrm>
            <a:off x="9756242" y="1287183"/>
            <a:ext cx="2942038" cy="10303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AFF95EFB-8B39-4022-9C71-9CCB1DC72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58564" y="1284765"/>
            <a:ext cx="381000" cy="381000"/>
          </a:xfrm>
          <a:prstGeom prst="rect">
            <a:avLst/>
          </a:prstGeom>
        </p:spPr>
      </p:pic>
      <p:pic>
        <p:nvPicPr>
          <p:cNvPr id="94" name="Graphic 21">
            <a:extLst>
              <a:ext uri="{FF2B5EF4-FFF2-40B4-BE49-F238E27FC236}">
                <a16:creationId xmlns:a16="http://schemas.microsoft.com/office/drawing/2014/main" id="{85AAD7E1-2F21-45F6-A4E3-80C2EB21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23" y="45207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2">
            <a:extLst>
              <a:ext uri="{FF2B5EF4-FFF2-40B4-BE49-F238E27FC236}">
                <a16:creationId xmlns:a16="http://schemas.microsoft.com/office/drawing/2014/main" id="{9E4A0B46-7822-41F9-B590-70289A048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561" y="5281366"/>
            <a:ext cx="15070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96" name="Graphic 17">
            <a:extLst>
              <a:ext uri="{FF2B5EF4-FFF2-40B4-BE49-F238E27FC236}">
                <a16:creationId xmlns:a16="http://schemas.microsoft.com/office/drawing/2014/main" id="{6AA334FE-0A43-4B45-983E-2B4E3538F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86" y="59934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18C8878B-5E7B-42D9-88AB-A6EBB6246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999" y="6755445"/>
            <a:ext cx="10639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98" name="Graphic 6">
            <a:extLst>
              <a:ext uri="{FF2B5EF4-FFF2-40B4-BE49-F238E27FC236}">
                <a16:creationId xmlns:a16="http://schemas.microsoft.com/office/drawing/2014/main" id="{2E9EF399-C61C-4AA6-9017-3EE10A794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317" y="59909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8">
            <a:extLst>
              <a:ext uri="{FF2B5EF4-FFF2-40B4-BE49-F238E27FC236}">
                <a16:creationId xmlns:a16="http://schemas.microsoft.com/office/drawing/2014/main" id="{AD08B878-6261-452E-98DC-FCDA7D48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367" y="295620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">
            <a:extLst>
              <a:ext uri="{FF2B5EF4-FFF2-40B4-BE49-F238E27FC236}">
                <a16:creationId xmlns:a16="http://schemas.microsoft.com/office/drawing/2014/main" id="{B5D20322-7E85-4FF8-BA06-22BD86E13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657" y="3714208"/>
            <a:ext cx="11726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01" name="TextBox 9">
            <a:extLst>
              <a:ext uri="{FF2B5EF4-FFF2-40B4-BE49-F238E27FC236}">
                <a16:creationId xmlns:a16="http://schemas.microsoft.com/office/drawing/2014/main" id="{B192676F-E695-4FB2-97A2-930413F5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918" y="6766575"/>
            <a:ext cx="153772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102" name="Graphic 19">
            <a:extLst>
              <a:ext uri="{FF2B5EF4-FFF2-40B4-BE49-F238E27FC236}">
                <a16:creationId xmlns:a16="http://schemas.microsoft.com/office/drawing/2014/main" id="{57CF873D-41DA-4475-8A7A-38C59C2AD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80" y="4514541"/>
            <a:ext cx="762000" cy="78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1">
            <a:extLst>
              <a:ext uri="{FF2B5EF4-FFF2-40B4-BE49-F238E27FC236}">
                <a16:creationId xmlns:a16="http://schemas.microsoft.com/office/drawing/2014/main" id="{3CC5DDD4-C2BB-4F60-98D7-2CA9F01DB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4372" y="5294146"/>
            <a:ext cx="13026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AB05536-516B-4E3E-81C0-EE28A272D0E2}"/>
              </a:ext>
            </a:extLst>
          </p:cNvPr>
          <p:cNvSpPr/>
          <p:nvPr/>
        </p:nvSpPr>
        <p:spPr>
          <a:xfrm>
            <a:off x="9756243" y="2392371"/>
            <a:ext cx="2936391" cy="49310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9B27F46-934D-426A-BD4B-078A4220A4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54436" y="2392371"/>
            <a:ext cx="381000" cy="381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80F9A71-E662-4498-ACB5-2FFF1AADE3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09" y="4539832"/>
            <a:ext cx="758952" cy="758952"/>
          </a:xfrm>
          <a:prstGeom prst="rect">
            <a:avLst/>
          </a:prstGeom>
        </p:spPr>
      </p:pic>
      <p:sp>
        <p:nvSpPr>
          <p:cNvPr id="109" name="TextBox 11">
            <a:extLst>
              <a:ext uri="{FF2B5EF4-FFF2-40B4-BE49-F238E27FC236}">
                <a16:creationId xmlns:a16="http://schemas.microsoft.com/office/drawing/2014/main" id="{5CA6FD8A-A4B3-4D67-BE36-4DB837ADE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4419" y="3369483"/>
            <a:ext cx="1740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10" name="Graphic 41">
            <a:extLst>
              <a:ext uri="{FF2B5EF4-FFF2-40B4-BE49-F238E27FC236}">
                <a16:creationId xmlns:a16="http://schemas.microsoft.com/office/drawing/2014/main" id="{9F8E5D38-7946-4ADF-9D57-9F4958D2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1179513" y="29394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">
            <a:extLst>
              <a:ext uri="{FF2B5EF4-FFF2-40B4-BE49-F238E27FC236}">
                <a16:creationId xmlns:a16="http://schemas.microsoft.com/office/drawing/2014/main" id="{85C462A7-AD62-49C8-8BAE-7FBC7C6E6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536" y="5284050"/>
            <a:ext cx="13653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Liquibase Pro</a:t>
            </a:r>
          </a:p>
        </p:txBody>
      </p:sp>
      <p:sp>
        <p:nvSpPr>
          <p:cNvPr id="112" name="TextBox 17">
            <a:extLst>
              <a:ext uri="{FF2B5EF4-FFF2-40B4-BE49-F238E27FC236}">
                <a16:creationId xmlns:a16="http://schemas.microsoft.com/office/drawing/2014/main" id="{6A564102-91D8-43A3-8F5F-65CB36EFD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7471" y="2013789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3" name="Graphic 35">
            <a:extLst>
              <a:ext uri="{FF2B5EF4-FFF2-40B4-BE49-F238E27FC236}">
                <a16:creationId xmlns:a16="http://schemas.microsoft.com/office/drawing/2014/main" id="{EBAD8706-F091-46A0-AD37-9904D76E1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11179513" y="1570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CE949BF-FD44-4B2B-8117-E91C46E3ADD1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 flipH="1">
            <a:off x="2054986" y="5558365"/>
            <a:ext cx="6091" cy="4350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022786D-F309-46D9-B249-E6267D3C0958}"/>
              </a:ext>
            </a:extLst>
          </p:cNvPr>
          <p:cNvCxnSpPr>
            <a:cxnSpLocks/>
            <a:stCxn id="96" idx="3"/>
            <a:endCxn id="98" idx="1"/>
          </p:cNvCxnSpPr>
          <p:nvPr/>
        </p:nvCxnSpPr>
        <p:spPr>
          <a:xfrm flipV="1">
            <a:off x="2435986" y="6371918"/>
            <a:ext cx="1276331" cy="252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535276B-AF38-4FBA-A36B-F999AEC73AC3}"/>
              </a:ext>
            </a:extLst>
          </p:cNvPr>
          <p:cNvCxnSpPr>
            <a:cxnSpLocks/>
            <a:stCxn id="98" idx="0"/>
            <a:endCxn id="103" idx="2"/>
          </p:cNvCxnSpPr>
          <p:nvPr/>
        </p:nvCxnSpPr>
        <p:spPr>
          <a:xfrm flipH="1" flipV="1">
            <a:off x="4085679" y="5571145"/>
            <a:ext cx="7638" cy="4197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22">
            <a:extLst>
              <a:ext uri="{FF2B5EF4-FFF2-40B4-BE49-F238E27FC236}">
                <a16:creationId xmlns:a16="http://schemas.microsoft.com/office/drawing/2014/main" id="{2AA21074-58B4-4EF3-8888-5C0B5367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220283" y="37861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39">
            <a:extLst>
              <a:ext uri="{FF2B5EF4-FFF2-40B4-BE49-F238E27FC236}">
                <a16:creationId xmlns:a16="http://schemas.microsoft.com/office/drawing/2014/main" id="{0D7706F3-C9D7-42E1-BCA3-01C83BEE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19" y="4252874"/>
            <a:ext cx="540715" cy="2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pic>
        <p:nvPicPr>
          <p:cNvPr id="119" name="Graphic 17">
            <a:extLst>
              <a:ext uri="{FF2B5EF4-FFF2-40B4-BE49-F238E27FC236}">
                <a16:creationId xmlns:a16="http://schemas.microsoft.com/office/drawing/2014/main" id="{FC121820-FA3B-4AC4-A17B-9AEFE7E5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23" y="295980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57955660-A015-45BF-96A7-9D6451695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124" y="3735330"/>
            <a:ext cx="11098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F892C47-484A-4318-A916-697F37FA2CAD}"/>
              </a:ext>
            </a:extLst>
          </p:cNvPr>
          <p:cNvGrpSpPr>
            <a:grpSpLocks/>
          </p:cNvGrpSpPr>
          <p:nvPr/>
        </p:nvGrpSpPr>
        <p:grpSpPr bwMode="auto">
          <a:xfrm>
            <a:off x="704949" y="3350335"/>
            <a:ext cx="980774" cy="1551389"/>
            <a:chOff x="2674471" y="1567527"/>
            <a:chExt cx="1488360" cy="331243"/>
          </a:xfrm>
        </p:grpSpPr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id="{FA1D1FD0-7FC1-4E61-8C6C-36CD7E534627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160" dirty="0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EF77821-76B2-4722-AD6F-50915D593343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24590D-8374-4EC8-AE42-4BFF53690345}"/>
              </a:ext>
            </a:extLst>
          </p:cNvPr>
          <p:cNvSpPr/>
          <p:nvPr/>
        </p:nvSpPr>
        <p:spPr>
          <a:xfrm>
            <a:off x="10383485" y="2673279"/>
            <a:ext cx="2049256" cy="98865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125" name="TextBox 11">
            <a:extLst>
              <a:ext uri="{FF2B5EF4-FFF2-40B4-BE49-F238E27FC236}">
                <a16:creationId xmlns:a16="http://schemas.microsoft.com/office/drawing/2014/main" id="{B50337E9-BC50-4352-8251-EC66F9828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4419" y="5121113"/>
            <a:ext cx="1740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26" name="Graphic 41">
            <a:extLst>
              <a:ext uri="{FF2B5EF4-FFF2-40B4-BE49-F238E27FC236}">
                <a16:creationId xmlns:a16="http://schemas.microsoft.com/office/drawing/2014/main" id="{9523F33C-52B3-4F7C-A8FD-57FE52DCD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1179513" y="46910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DE1D2029-9011-48E1-A4B7-287FFEFF141F}"/>
              </a:ext>
            </a:extLst>
          </p:cNvPr>
          <p:cNvSpPr/>
          <p:nvPr/>
        </p:nvSpPr>
        <p:spPr>
          <a:xfrm>
            <a:off x="10383485" y="4424909"/>
            <a:ext cx="2049256" cy="98865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</a:p>
        </p:txBody>
      </p:sp>
      <p:sp>
        <p:nvSpPr>
          <p:cNvPr id="128" name="TextBox 11">
            <a:extLst>
              <a:ext uri="{FF2B5EF4-FFF2-40B4-BE49-F238E27FC236}">
                <a16:creationId xmlns:a16="http://schemas.microsoft.com/office/drawing/2014/main" id="{88EF6992-1F4D-4568-8B79-94B44CE33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4419" y="6866473"/>
            <a:ext cx="1740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29" name="Graphic 41">
            <a:extLst>
              <a:ext uri="{FF2B5EF4-FFF2-40B4-BE49-F238E27FC236}">
                <a16:creationId xmlns:a16="http://schemas.microsoft.com/office/drawing/2014/main" id="{1656881A-4879-4C93-B5E7-47D54893A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1179513" y="64363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C07283F1-8190-4C1F-B874-90C8E183E802}"/>
              </a:ext>
            </a:extLst>
          </p:cNvPr>
          <p:cNvSpPr/>
          <p:nvPr/>
        </p:nvSpPr>
        <p:spPr>
          <a:xfrm>
            <a:off x="10383485" y="6170269"/>
            <a:ext cx="2049256" cy="98865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0D18AEB-9479-40E0-8C37-1384EAC0932A}"/>
              </a:ext>
            </a:extLst>
          </p:cNvPr>
          <p:cNvCxnSpPr>
            <a:cxnSpLocks/>
            <a:stCxn id="102" idx="0"/>
            <a:endCxn id="100" idx="2"/>
          </p:cNvCxnSpPr>
          <p:nvPr/>
        </p:nvCxnSpPr>
        <p:spPr>
          <a:xfrm flipV="1">
            <a:off x="4085680" y="3991207"/>
            <a:ext cx="7307" cy="52333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22">
            <a:extLst>
              <a:ext uri="{FF2B5EF4-FFF2-40B4-BE49-F238E27FC236}">
                <a16:creationId xmlns:a16="http://schemas.microsoft.com/office/drawing/2014/main" id="{15555871-8844-4E99-B819-CED3E18DA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1177187" y="369814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39">
            <a:extLst>
              <a:ext uri="{FF2B5EF4-FFF2-40B4-BE49-F238E27FC236}">
                <a16:creationId xmlns:a16="http://schemas.microsoft.com/office/drawing/2014/main" id="{00875406-F11B-4EC1-8D6E-B95097CB4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6979" y="414537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</a:p>
        </p:txBody>
      </p:sp>
      <p:pic>
        <p:nvPicPr>
          <p:cNvPr id="156" name="Graphic 22">
            <a:extLst>
              <a:ext uri="{FF2B5EF4-FFF2-40B4-BE49-F238E27FC236}">
                <a16:creationId xmlns:a16="http://schemas.microsoft.com/office/drawing/2014/main" id="{27FAFA65-F404-4807-9923-544F29CFE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1180700" y="544008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Box 39">
            <a:extLst>
              <a:ext uri="{FF2B5EF4-FFF2-40B4-BE49-F238E27FC236}">
                <a16:creationId xmlns:a16="http://schemas.microsoft.com/office/drawing/2014/main" id="{0DBD5F27-1C6D-40FC-967B-E38C87CD1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0492" y="588731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6FE869B-2173-4D71-AA95-980DB5D31C3E}"/>
              </a:ext>
            </a:extLst>
          </p:cNvPr>
          <p:cNvCxnSpPr>
            <a:cxnSpLocks/>
          </p:cNvCxnSpPr>
          <p:nvPr/>
        </p:nvCxnSpPr>
        <p:spPr>
          <a:xfrm flipV="1">
            <a:off x="11795125" y="3661932"/>
            <a:ext cx="0" cy="76297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A155A74-BA31-4FCD-AF1F-4D33DE3A355B}"/>
              </a:ext>
            </a:extLst>
          </p:cNvPr>
          <p:cNvCxnSpPr>
            <a:cxnSpLocks/>
          </p:cNvCxnSpPr>
          <p:nvPr/>
        </p:nvCxnSpPr>
        <p:spPr>
          <a:xfrm flipV="1">
            <a:off x="11795125" y="5413563"/>
            <a:ext cx="0" cy="75670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556F7C2-539E-42CF-AD22-FE75BDF32F9C}"/>
              </a:ext>
            </a:extLst>
          </p:cNvPr>
          <p:cNvCxnSpPr>
            <a:cxnSpLocks/>
            <a:stCxn id="102" idx="3"/>
            <a:endCxn id="58" idx="1"/>
          </p:cNvCxnSpPr>
          <p:nvPr/>
        </p:nvCxnSpPr>
        <p:spPr>
          <a:xfrm>
            <a:off x="4466680" y="4904550"/>
            <a:ext cx="1186536" cy="961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12">
            <a:extLst>
              <a:ext uri="{FF2B5EF4-FFF2-40B4-BE49-F238E27FC236}">
                <a16:creationId xmlns:a16="http://schemas.microsoft.com/office/drawing/2014/main" id="{878F0FE0-2828-4A67-BB34-DC213A40B1DE}"/>
              </a:ext>
            </a:extLst>
          </p:cNvPr>
          <p:cNvCxnSpPr>
            <a:cxnSpLocks/>
            <a:stCxn id="119" idx="3"/>
            <a:endCxn id="102" idx="1"/>
          </p:cNvCxnSpPr>
          <p:nvPr/>
        </p:nvCxnSpPr>
        <p:spPr>
          <a:xfrm>
            <a:off x="2447723" y="3340809"/>
            <a:ext cx="1256957" cy="1563741"/>
          </a:xfrm>
          <a:prstGeom prst="bentConnector3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16650256-027B-4867-970D-2D4F055C931F}"/>
              </a:ext>
            </a:extLst>
          </p:cNvPr>
          <p:cNvCxnSpPr>
            <a:cxnSpLocks/>
          </p:cNvCxnSpPr>
          <p:nvPr/>
        </p:nvCxnSpPr>
        <p:spPr>
          <a:xfrm flipV="1">
            <a:off x="7789066" y="4901724"/>
            <a:ext cx="2594419" cy="1244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2DA7A7C-1733-4EC8-A2C2-9EBAC1AD8817}"/>
              </a:ext>
            </a:extLst>
          </p:cNvPr>
          <p:cNvSpPr/>
          <p:nvPr/>
        </p:nvSpPr>
        <p:spPr>
          <a:xfrm>
            <a:off x="5653216" y="4256812"/>
            <a:ext cx="2135520" cy="1314701"/>
          </a:xfrm>
          <a:prstGeom prst="rect">
            <a:avLst/>
          </a:prstGeom>
          <a:noFill/>
          <a:ln w="12700">
            <a:solidFill>
              <a:srgbClr val="51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17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CodeBuild build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E12C7EAC-88CD-4F78-8392-610C39E79CA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652201" y="4256416"/>
            <a:ext cx="381000" cy="381000"/>
          </a:xfrm>
          <a:prstGeom prst="rect">
            <a:avLst/>
          </a:prstGeom>
        </p:spPr>
      </p:pic>
      <p:sp>
        <p:nvSpPr>
          <p:cNvPr id="67" name="Freeform 34">
            <a:extLst>
              <a:ext uri="{FF2B5EF4-FFF2-40B4-BE49-F238E27FC236}">
                <a16:creationId xmlns:a16="http://schemas.microsoft.com/office/drawing/2014/main" id="{AEE9BAE9-A512-4478-85F9-D618785EC2C6}"/>
              </a:ext>
            </a:extLst>
          </p:cNvPr>
          <p:cNvSpPr/>
          <p:nvPr/>
        </p:nvSpPr>
        <p:spPr>
          <a:xfrm flipH="1">
            <a:off x="10074027" y="3151292"/>
            <a:ext cx="302924" cy="175220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Freeform 35">
            <a:extLst>
              <a:ext uri="{FF2B5EF4-FFF2-40B4-BE49-F238E27FC236}">
                <a16:creationId xmlns:a16="http://schemas.microsoft.com/office/drawing/2014/main" id="{E269A20E-6F57-47C2-9015-A2D3776D18C1}"/>
              </a:ext>
            </a:extLst>
          </p:cNvPr>
          <p:cNvSpPr/>
          <p:nvPr/>
        </p:nvSpPr>
        <p:spPr>
          <a:xfrm flipH="1" flipV="1">
            <a:off x="10078415" y="4898157"/>
            <a:ext cx="297487" cy="175220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6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1632</TotalTime>
  <Words>43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Liquibase Pro</dc:title>
  <dc:creator>Lindsay, Troy</dc:creator>
  <cp:keywords>Liquibase</cp:keywords>
  <cp:lastModifiedBy>Lindsay, Troy</cp:lastModifiedBy>
  <cp:revision>57</cp:revision>
  <dcterms:created xsi:type="dcterms:W3CDTF">2022-03-22T13:45:40Z</dcterms:created>
  <dcterms:modified xsi:type="dcterms:W3CDTF">2022-03-31T20:13:29Z</dcterms:modified>
</cp:coreProperties>
</file>