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29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E30C-B5CA-4179-86B0-0A6AF48D8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F48DA-4528-422C-A92F-0C5219C1B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08E75-D907-463A-8ED7-705FDD09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9341-3BE0-4131-A2B0-A6AA39DB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A676-1B4B-42DA-BE8A-4098EAE5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24B3-9E16-4EDA-9409-78EF7674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B51E-74BB-443F-9E1A-8E39FC78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A2B7-764F-41BE-BAEC-638448F1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2B3B4-7860-4EBC-BAA0-5FF33BA4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91BA7-5CC1-4B0E-ACD7-976BA184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9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18EF2-31AD-4923-BBB7-A8EB7C806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50A19-2721-480E-8931-6CA5C3209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3467C-AA25-47E3-A2EC-44EBF68B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26668-95E4-4CB2-BC0C-9994C8D3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28E17-0F1D-439D-BB94-E40C8A87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0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1EF4-3B86-45FB-ADEF-E9DB2E44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DA79-3852-45E4-A640-8AB1B980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6C118-6DDE-48D2-BAD4-E24ED644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EF7BD-EF1E-470C-8A36-DBFF53CD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730DD-8D20-4575-ABD6-3F650691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2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B5DE-42F7-4DD9-B9DC-B70F19E2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5661C-22A3-4D23-AD8A-D7821B1AC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7C8CB-2384-4515-805C-0415CAAF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FD70-86EA-48F3-A75C-A2B4FE14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1D937-F4E8-47CF-B679-F234C951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2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3484-710C-44CA-8393-A0BBCB4D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358E5-89C6-41D4-B068-D9D3C754F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1495C-1F19-4F50-A03E-34C3131B5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696E3-4FAC-49CD-A396-42199606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0A21D-15B6-4B00-A156-ED8E29C2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8E3CD-7501-4B04-8C47-4B5000BB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8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D991-02B0-4FB1-BAC9-54D7A664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2AA64-42B4-4D06-9F1F-60F240D5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3CD9E-47DA-4D2A-8376-D9712D992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4C667-B393-4E06-8E9B-801AE4573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52DE6-574F-43E4-BA4C-8DA75A4B3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76811-61C7-4B53-8133-F7EAC501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88BB1-1C2C-48E7-B09C-B5184521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A88B3-2E9A-465A-803E-DF58BF79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3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8F43-3192-4D3D-AB5A-C306C8FD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29C16-3619-4FE3-AA23-6FC71EBB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1A9D0-757D-43C0-96C0-7FD05773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83E24-C326-4A5B-A635-5C590968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8C63E-B7D1-42BF-BBA6-ECC74767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16D62-E4E6-41D4-AABB-D881DBDF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D3202-9CED-4577-BCB0-0A73FB30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8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5930-98AD-4B91-B8EF-B24B11DC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E14F-5D7A-4524-981C-41D538B5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B5A6E-5CE8-4A74-999A-50CD421AF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87C39-DD9A-4E1F-B88B-2C55CFC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E9CC5-7ACD-432B-BF84-3B4E539E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C7C20-7912-49E0-A85C-9EC204A7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2BF8-A532-41C7-B171-7A8ED54B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11A9A-B646-428F-B2B6-085DEC6CA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F33C2-192F-4F0D-86C0-B47187EFD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F401A-5B54-4975-8BC1-FF3B0753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5E954-B98F-4596-B7CB-8C88EBA4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DC0E0-C8FF-49FD-B956-F942F7CE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8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B2B97-A9E6-4EAB-A132-0EA2763A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AEE61-A8CA-4E08-95A4-65021CC26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BD72-5E80-4354-AF1D-488385DE6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135F-4414-4FD1-807A-B7DF781150A9}" type="datetimeFigureOut">
              <a:rPr lang="en-US" smtClean="0"/>
              <a:t>2022-03-30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06D4A-1D83-4883-A34A-8A5A154AC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AA000-A607-43A0-BAE2-368C1922A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>
            <a:extLst>
              <a:ext uri="{FF2B5EF4-FFF2-40B4-BE49-F238E27FC236}">
                <a16:creationId xmlns:a16="http://schemas.microsoft.com/office/drawing/2014/main" id="{FAC6089E-5E39-4FC2-963E-1FD49EBB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2" y="5379568"/>
            <a:ext cx="1058305" cy="758952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48D6E6C0-D0A5-4EFA-B875-4DABC97D1D6B}"/>
              </a:ext>
            </a:extLst>
          </p:cNvPr>
          <p:cNvSpPr/>
          <p:nvPr/>
        </p:nvSpPr>
        <p:spPr>
          <a:xfrm>
            <a:off x="3892731" y="4013917"/>
            <a:ext cx="7561123" cy="20966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6B7582-6FCF-42F5-AD13-D6DC8FC3CFE0}"/>
              </a:ext>
            </a:extLst>
          </p:cNvPr>
          <p:cNvSpPr/>
          <p:nvPr/>
        </p:nvSpPr>
        <p:spPr>
          <a:xfrm>
            <a:off x="1738866" y="465138"/>
            <a:ext cx="10072134" cy="59277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22DE5D-C035-4094-BF47-2B81A090E933}"/>
              </a:ext>
            </a:extLst>
          </p:cNvPr>
          <p:cNvSpPr/>
          <p:nvPr/>
        </p:nvSpPr>
        <p:spPr>
          <a:xfrm>
            <a:off x="1908142" y="3563550"/>
            <a:ext cx="9709947" cy="268762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923477-9FF4-40A2-BC02-A8C076809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38866" y="465138"/>
            <a:ext cx="381000" cy="381000"/>
          </a:xfrm>
          <a:prstGeom prst="rect">
            <a:avLst/>
          </a:prstGeom>
        </p:spPr>
      </p:pic>
      <p:pic>
        <p:nvPicPr>
          <p:cNvPr id="6" name="Graphic 23">
            <a:extLst>
              <a:ext uri="{FF2B5EF4-FFF2-40B4-BE49-F238E27FC236}">
                <a16:creationId xmlns:a16="http://schemas.microsoft.com/office/drawing/2014/main" id="{B0BABE4D-A471-4C14-B2EC-12A2E676B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 flipH="1">
            <a:off x="516450" y="1743264"/>
            <a:ext cx="758952" cy="75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0">
            <a:extLst>
              <a:ext uri="{FF2B5EF4-FFF2-40B4-BE49-F238E27FC236}">
                <a16:creationId xmlns:a16="http://schemas.microsoft.com/office/drawing/2014/main" id="{0AE4A5AF-5ABA-4ABE-9CC1-14CD2B1FF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830" y="248154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9" name="Graphic 21">
            <a:extLst>
              <a:ext uri="{FF2B5EF4-FFF2-40B4-BE49-F238E27FC236}">
                <a16:creationId xmlns:a16="http://schemas.microsoft.com/office/drawing/2014/main" id="{C8264DD9-FCF3-4B05-B1D1-B71EF8120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947" y="123039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09608F36-B811-4678-9B2E-C1DBF3CB8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815" y="953396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11" name="Graphic 17">
            <a:extLst>
              <a:ext uri="{FF2B5EF4-FFF2-40B4-BE49-F238E27FC236}">
                <a16:creationId xmlns:a16="http://schemas.microsoft.com/office/drawing/2014/main" id="{1DA4C9B2-6388-406E-9C49-845FE9E3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150" y="23861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63977B-231E-4CD7-AFA9-E899F4513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767" y="314815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6" name="Graphic 17">
            <a:extLst>
              <a:ext uri="{FF2B5EF4-FFF2-40B4-BE49-F238E27FC236}">
                <a16:creationId xmlns:a16="http://schemas.microsoft.com/office/drawing/2014/main" id="{9732EA32-6861-4CF5-840C-CEF303FA1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84" y="12382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9">
            <a:extLst>
              <a:ext uri="{FF2B5EF4-FFF2-40B4-BE49-F238E27FC236}">
                <a16:creationId xmlns:a16="http://schemas.microsoft.com/office/drawing/2014/main" id="{096DD053-1F3E-4BD1-A749-590184392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078" y="953395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C2642D-864A-4128-8304-20214469CBF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3247947" y="1611392"/>
            <a:ext cx="1231237" cy="7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6">
            <a:extLst>
              <a:ext uri="{FF2B5EF4-FFF2-40B4-BE49-F238E27FC236}">
                <a16:creationId xmlns:a16="http://schemas.microsoft.com/office/drawing/2014/main" id="{D405E2E9-BFA8-4186-9E28-602A02E21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211" y="12382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AEC038-1B93-48F1-8AA7-428C75961A9D}"/>
              </a:ext>
            </a:extLst>
          </p:cNvPr>
          <p:cNvCxnSpPr>
            <a:stCxn id="16" idx="3"/>
            <a:endCxn id="25" idx="1"/>
          </p:cNvCxnSpPr>
          <p:nvPr/>
        </p:nvCxnSpPr>
        <p:spPr>
          <a:xfrm>
            <a:off x="5241184" y="1619250"/>
            <a:ext cx="12260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8">
            <a:extLst>
              <a:ext uri="{FF2B5EF4-FFF2-40B4-BE49-F238E27FC236}">
                <a16:creationId xmlns:a16="http://schemas.microsoft.com/office/drawing/2014/main" id="{49872A5D-9F48-4070-A0AD-C4013DBE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134" y="12303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557FC45D-D762-414A-A0B2-5ECB32BCE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1246" y="942408"/>
            <a:ext cx="11726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741506-DC54-4832-8FB3-3420FDD1B110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 flipV="1">
            <a:off x="7229211" y="1611394"/>
            <a:ext cx="1231236" cy="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9">
            <a:extLst>
              <a:ext uri="{FF2B5EF4-FFF2-40B4-BE49-F238E27FC236}">
                <a16:creationId xmlns:a16="http://schemas.microsoft.com/office/drawing/2014/main" id="{E89BE5F6-B45C-477A-8ACF-22A6E59EF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176" y="957021"/>
            <a:ext cx="224313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38" name="Graphic 19">
            <a:extLst>
              <a:ext uri="{FF2B5EF4-FFF2-40B4-BE49-F238E27FC236}">
                <a16:creationId xmlns:a16="http://schemas.microsoft.com/office/drawing/2014/main" id="{E252FEB5-17D7-49C4-83D5-48CFCA7FB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47" y="123039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B4DB8034-B4FF-41BE-A4C8-DDD23D28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107" y="95961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84A49EF-0EE5-45AF-B978-397033D95F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7" y="4202410"/>
            <a:ext cx="758952" cy="758952"/>
          </a:xfrm>
          <a:prstGeom prst="rect">
            <a:avLst/>
          </a:prstGeom>
        </p:spPr>
      </p:pic>
      <p:sp>
        <p:nvSpPr>
          <p:cNvPr id="47" name="TextBox 11">
            <a:extLst>
              <a:ext uri="{FF2B5EF4-FFF2-40B4-BE49-F238E27FC236}">
                <a16:creationId xmlns:a16="http://schemas.microsoft.com/office/drawing/2014/main" id="{1A69D172-13F5-4959-A79D-488356159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35" y="3922864"/>
            <a:ext cx="1231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Liquibase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1862F2-8F7D-4C4A-A82D-F93E7915727F}"/>
              </a:ext>
            </a:extLst>
          </p:cNvPr>
          <p:cNvCxnSpPr>
            <a:cxnSpLocks/>
            <a:stCxn id="38" idx="3"/>
            <a:endCxn id="30" idx="1"/>
          </p:cNvCxnSpPr>
          <p:nvPr/>
        </p:nvCxnSpPr>
        <p:spPr>
          <a:xfrm flipV="1">
            <a:off x="9222447" y="1611393"/>
            <a:ext cx="123068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78C4E3C-65A7-46F1-B186-C0E0100C9F84}"/>
              </a:ext>
            </a:extLst>
          </p:cNvPr>
          <p:cNvSpPr/>
          <p:nvPr/>
        </p:nvSpPr>
        <p:spPr>
          <a:xfrm>
            <a:off x="4003393" y="4448157"/>
            <a:ext cx="1786929" cy="15363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pic>
        <p:nvPicPr>
          <p:cNvPr id="52" name="Graphic 6">
            <a:extLst>
              <a:ext uri="{FF2B5EF4-FFF2-40B4-BE49-F238E27FC236}">
                <a16:creationId xmlns:a16="http://schemas.microsoft.com/office/drawing/2014/main" id="{9ED76D6E-D147-4E51-A3B8-D8129FC46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198" y="47416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8DD49BD-3576-4F00-9E84-0617E2D9793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08142" y="3561710"/>
            <a:ext cx="381000" cy="381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73A98B-7EAD-4841-A9A8-BA2B41F4C1A9}"/>
              </a:ext>
            </a:extLst>
          </p:cNvPr>
          <p:cNvSpPr/>
          <p:nvPr/>
        </p:nvSpPr>
        <p:spPr>
          <a:xfrm>
            <a:off x="6809571" y="4448157"/>
            <a:ext cx="1786928" cy="15363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</a:p>
        </p:txBody>
      </p:sp>
      <p:pic>
        <p:nvPicPr>
          <p:cNvPr id="57" name="Graphic 6">
            <a:extLst>
              <a:ext uri="{FF2B5EF4-FFF2-40B4-BE49-F238E27FC236}">
                <a16:creationId xmlns:a16="http://schemas.microsoft.com/office/drawing/2014/main" id="{8F3D521F-0CE9-4939-B8D6-40B703C9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30" y="475214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47CB1C78-5135-45CC-83D0-C5D6A3032817}"/>
              </a:ext>
            </a:extLst>
          </p:cNvPr>
          <p:cNvSpPr/>
          <p:nvPr/>
        </p:nvSpPr>
        <p:spPr>
          <a:xfrm>
            <a:off x="9542124" y="4448157"/>
            <a:ext cx="1786550" cy="15363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</a:p>
        </p:txBody>
      </p:sp>
      <p:pic>
        <p:nvPicPr>
          <p:cNvPr id="60" name="Graphic 6">
            <a:extLst>
              <a:ext uri="{FF2B5EF4-FFF2-40B4-BE49-F238E27FC236}">
                <a16:creationId xmlns:a16="http://schemas.microsoft.com/office/drawing/2014/main" id="{146A329E-7C05-42C6-B2B5-2859D0A28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533" y="475214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9">
            <a:extLst>
              <a:ext uri="{FF2B5EF4-FFF2-40B4-BE49-F238E27FC236}">
                <a16:creationId xmlns:a16="http://schemas.microsoft.com/office/drawing/2014/main" id="{344B722D-586D-4962-B82C-8637635C1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3531" y="5522803"/>
            <a:ext cx="12806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64" name="Graphic 23">
            <a:extLst>
              <a:ext uri="{FF2B5EF4-FFF2-40B4-BE49-F238E27FC236}">
                <a16:creationId xmlns:a16="http://schemas.microsoft.com/office/drawing/2014/main" id="{B3F98431-72A7-470D-B9BC-CBAA0072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 flipH="1">
            <a:off x="6066467" y="498062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40">
            <a:extLst>
              <a:ext uri="{FF2B5EF4-FFF2-40B4-BE49-F238E27FC236}">
                <a16:creationId xmlns:a16="http://schemas.microsoft.com/office/drawing/2014/main" id="{CAD6459D-5061-4EE3-A909-090CD490E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950" y="5453566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</a:p>
        </p:txBody>
      </p:sp>
      <p:pic>
        <p:nvPicPr>
          <p:cNvPr id="66" name="Graphic 23">
            <a:extLst>
              <a:ext uri="{FF2B5EF4-FFF2-40B4-BE49-F238E27FC236}">
                <a16:creationId xmlns:a16="http://schemas.microsoft.com/office/drawing/2014/main" id="{77E70077-92B7-49C6-955A-526C24FD8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 flipH="1">
            <a:off x="8872643" y="498062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40">
            <a:extLst>
              <a:ext uri="{FF2B5EF4-FFF2-40B4-BE49-F238E27FC236}">
                <a16:creationId xmlns:a16="http://schemas.microsoft.com/office/drawing/2014/main" id="{17AD7977-0B26-4A89-AA57-6D96D5EC4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43" y="544917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90BB6D0-85FF-4E33-9BCE-C1B6489BEDC8}"/>
              </a:ext>
            </a:extLst>
          </p:cNvPr>
          <p:cNvCxnSpPr>
            <a:cxnSpLocks/>
            <a:stCxn id="51" idx="3"/>
            <a:endCxn id="64" idx="3"/>
          </p:cNvCxnSpPr>
          <p:nvPr/>
        </p:nvCxnSpPr>
        <p:spPr>
          <a:xfrm flipV="1">
            <a:off x="5790322" y="5215572"/>
            <a:ext cx="276145" cy="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CF2BA7-BCB3-4B92-9A2D-85355964F600}"/>
              </a:ext>
            </a:extLst>
          </p:cNvPr>
          <p:cNvCxnSpPr>
            <a:cxnSpLocks/>
            <a:stCxn id="64" idx="1"/>
            <a:endCxn id="56" idx="1"/>
          </p:cNvCxnSpPr>
          <p:nvPr/>
        </p:nvCxnSpPr>
        <p:spPr>
          <a:xfrm>
            <a:off x="6536367" y="5215572"/>
            <a:ext cx="273204" cy="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A479166-FF3D-4FBD-89C4-C07378B92EB5}"/>
              </a:ext>
            </a:extLst>
          </p:cNvPr>
          <p:cNvCxnSpPr>
            <a:cxnSpLocks/>
            <a:stCxn id="56" idx="3"/>
            <a:endCxn id="66" idx="3"/>
          </p:cNvCxnSpPr>
          <p:nvPr/>
        </p:nvCxnSpPr>
        <p:spPr>
          <a:xfrm flipV="1">
            <a:off x="8596499" y="5215572"/>
            <a:ext cx="276144" cy="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9A9A1EF-B89E-4A04-9F8C-301C10EBD576}"/>
              </a:ext>
            </a:extLst>
          </p:cNvPr>
          <p:cNvCxnSpPr>
            <a:cxnSpLocks/>
            <a:stCxn id="66" idx="1"/>
            <a:endCxn id="59" idx="1"/>
          </p:cNvCxnSpPr>
          <p:nvPr/>
        </p:nvCxnSpPr>
        <p:spPr>
          <a:xfrm>
            <a:off x="9342543" y="5215572"/>
            <a:ext cx="199581" cy="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C1B8700-66AA-4C4F-8F21-AFDC99402817}"/>
              </a:ext>
            </a:extLst>
          </p:cNvPr>
          <p:cNvSpPr/>
          <p:nvPr/>
        </p:nvSpPr>
        <p:spPr>
          <a:xfrm>
            <a:off x="2074182" y="4011911"/>
            <a:ext cx="1589596" cy="209665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1AF8F5C3-EBF1-4490-B630-E877F6057C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78773" y="4009363"/>
            <a:ext cx="381000" cy="381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50D583A-D88E-442E-A2A5-BB40618635B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92731" y="4011910"/>
            <a:ext cx="381000" cy="381000"/>
          </a:xfrm>
          <a:prstGeom prst="rect">
            <a:avLst/>
          </a:prstGeom>
        </p:spPr>
      </p:pic>
      <p:sp>
        <p:nvSpPr>
          <p:cNvPr id="75" name="TextBox 17">
            <a:extLst>
              <a:ext uri="{FF2B5EF4-FFF2-40B4-BE49-F238E27FC236}">
                <a16:creationId xmlns:a16="http://schemas.microsoft.com/office/drawing/2014/main" id="{D633755F-4132-4259-9873-61A642579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597" y="5445116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7" name="Graphic 35">
            <a:extLst>
              <a:ext uri="{FF2B5EF4-FFF2-40B4-BE49-F238E27FC236}">
                <a16:creationId xmlns:a16="http://schemas.microsoft.com/office/drawing/2014/main" id="{BC23F82D-96EA-4C50-9B14-3FB12F37B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2526080" y="4779766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29">
            <a:extLst>
              <a:ext uri="{FF2B5EF4-FFF2-40B4-BE49-F238E27FC236}">
                <a16:creationId xmlns:a16="http://schemas.microsoft.com/office/drawing/2014/main" id="{2E4D2A1A-7940-4A88-8F81-93D080F7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653" y="6138520"/>
            <a:ext cx="98550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Hub</a:t>
            </a:r>
          </a:p>
        </p:txBody>
      </p:sp>
      <p:sp>
        <p:nvSpPr>
          <p:cNvPr id="78" name="TextBox 9">
            <a:extLst>
              <a:ext uri="{FF2B5EF4-FFF2-40B4-BE49-F238E27FC236}">
                <a16:creationId xmlns:a16="http://schemas.microsoft.com/office/drawing/2014/main" id="{2402C1B1-0AB2-4D2A-85C9-DE412FF61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7720" y="5516630"/>
            <a:ext cx="12806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sp>
        <p:nvSpPr>
          <p:cNvPr id="79" name="TextBox 9">
            <a:extLst>
              <a:ext uri="{FF2B5EF4-FFF2-40B4-BE49-F238E27FC236}">
                <a16:creationId xmlns:a16="http://schemas.microsoft.com/office/drawing/2014/main" id="{ECEF6EB2-299A-4BF0-87D1-E9B8F6EC7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805" y="5513131"/>
            <a:ext cx="12806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62B75C9-5C93-42AD-88D9-1B7825DD1324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 flipV="1">
            <a:off x="3251150" y="1992394"/>
            <a:ext cx="5428374" cy="774760"/>
          </a:xfrm>
          <a:prstGeom prst="bentConnector3">
            <a:avLst>
              <a:gd name="adj1" fmla="val -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97F5415-96DE-49D6-B972-C3176BC3A319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1275402" y="2122740"/>
            <a:ext cx="8527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81EB592-D51B-4740-9A33-27AC60D73D60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1984620" y="1754951"/>
            <a:ext cx="644886" cy="3577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524BBBD4-C8C7-4DB5-ACC4-AEB389DA562C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1986959" y="2264963"/>
            <a:ext cx="643352" cy="3610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56791CBE-7469-448F-B927-AD8B73EB7D29}"/>
              </a:ext>
            </a:extLst>
          </p:cNvPr>
          <p:cNvCxnSpPr>
            <a:stCxn id="38" idx="2"/>
            <a:endCxn id="77" idx="0"/>
          </p:cNvCxnSpPr>
          <p:nvPr/>
        </p:nvCxnSpPr>
        <p:spPr>
          <a:xfrm rot="5400000">
            <a:off x="4461528" y="399847"/>
            <a:ext cx="2787372" cy="5972467"/>
          </a:xfrm>
          <a:prstGeom prst="bentConnector3">
            <a:avLst>
              <a:gd name="adj1" fmla="val 807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B494878-E52C-4677-9079-E629EBFC6A26}"/>
              </a:ext>
            </a:extLst>
          </p:cNvPr>
          <p:cNvCxnSpPr>
            <a:cxnSpLocks/>
          </p:cNvCxnSpPr>
          <p:nvPr/>
        </p:nvCxnSpPr>
        <p:spPr>
          <a:xfrm>
            <a:off x="9020175" y="1990725"/>
            <a:ext cx="0" cy="2372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5E4C2E2-D2F2-4C26-8B8B-6DDF22D12BF0}"/>
              </a:ext>
            </a:extLst>
          </p:cNvPr>
          <p:cNvCxnSpPr>
            <a:endCxn id="52" idx="0"/>
          </p:cNvCxnSpPr>
          <p:nvPr/>
        </p:nvCxnSpPr>
        <p:spPr>
          <a:xfrm rot="10800000" flipV="1">
            <a:off x="4878198" y="4363548"/>
            <a:ext cx="4151502" cy="378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9CFE558-A3AF-4B1A-8F35-C28D5CAFEECF}"/>
              </a:ext>
            </a:extLst>
          </p:cNvPr>
          <p:cNvCxnSpPr>
            <a:endCxn id="57" idx="0"/>
          </p:cNvCxnSpPr>
          <p:nvPr/>
        </p:nvCxnSpPr>
        <p:spPr>
          <a:xfrm>
            <a:off x="7698030" y="4363548"/>
            <a:ext cx="0" cy="388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60F3B32F-57CC-4EC3-979F-74456C2D754F}"/>
              </a:ext>
            </a:extLst>
          </p:cNvPr>
          <p:cNvCxnSpPr>
            <a:endCxn id="60" idx="0"/>
          </p:cNvCxnSpPr>
          <p:nvPr/>
        </p:nvCxnSpPr>
        <p:spPr>
          <a:xfrm>
            <a:off x="9020175" y="4363548"/>
            <a:ext cx="1449358" cy="3885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B3A1278-52C9-43FF-A59C-BD6D665C8837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1631476" y="5122666"/>
            <a:ext cx="894604" cy="11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DD96652-68D1-4691-A099-A503DE3602E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30259" y="4624869"/>
            <a:ext cx="546384" cy="460417"/>
          </a:xfrm>
          <a:prstGeom prst="bentConnector3">
            <a:avLst>
              <a:gd name="adj1" fmla="val 1001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2579F9F-F117-42C3-BFAF-9CCF833C8906}"/>
              </a:ext>
            </a:extLst>
          </p:cNvPr>
          <p:cNvCxnSpPr>
            <a:endCxn id="152" idx="3"/>
          </p:cNvCxnSpPr>
          <p:nvPr/>
        </p:nvCxnSpPr>
        <p:spPr>
          <a:xfrm rot="5400000">
            <a:off x="1215067" y="5342635"/>
            <a:ext cx="625900" cy="2069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92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Liquibase Pro</dc:title>
  <dc:creator>Lindsay, Troy</dc:creator>
  <cp:keywords>Liquibase</cp:keywords>
  <cp:lastModifiedBy>Lindsay, Troy</cp:lastModifiedBy>
  <cp:revision>22</cp:revision>
  <dcterms:created xsi:type="dcterms:W3CDTF">2022-03-22T13:45:40Z</dcterms:created>
  <dcterms:modified xsi:type="dcterms:W3CDTF">2022-03-30T16:54:29Z</dcterms:modified>
</cp:coreProperties>
</file>